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6.xml" ContentType="application/vnd.openxmlformats-officedocument.theme+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tags/tag466.xml" ContentType="application/vnd.openxmlformats-officedocument.presentationml.tags+xml"/>
  <Override PartName="/ppt/tags/tag46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761" r:id="rId2"/>
    <p:sldMasterId id="2147483803" r:id="rId3"/>
    <p:sldMasterId id="2147483815" r:id="rId4"/>
    <p:sldMasterId id="2147483827" r:id="rId5"/>
    <p:sldMasterId id="2147483839" r:id="rId6"/>
  </p:sldMasterIdLst>
  <p:notesMasterIdLst>
    <p:notesMasterId r:id="rId32"/>
  </p:notesMasterIdLst>
  <p:handoutMasterIdLst>
    <p:handoutMasterId r:id="rId33"/>
  </p:handoutMasterIdLst>
  <p:sldIdLst>
    <p:sldId id="439" r:id="rId7"/>
    <p:sldId id="440" r:id="rId8"/>
    <p:sldId id="441" r:id="rId9"/>
    <p:sldId id="484" r:id="rId10"/>
    <p:sldId id="515" r:id="rId11"/>
    <p:sldId id="516" r:id="rId12"/>
    <p:sldId id="442" r:id="rId13"/>
    <p:sldId id="465" r:id="rId14"/>
    <p:sldId id="466" r:id="rId15"/>
    <p:sldId id="468" r:id="rId16"/>
    <p:sldId id="450" r:id="rId17"/>
    <p:sldId id="451" r:id="rId18"/>
    <p:sldId id="475" r:id="rId19"/>
    <p:sldId id="478" r:id="rId20"/>
    <p:sldId id="479" r:id="rId21"/>
    <p:sldId id="443" r:id="rId22"/>
    <p:sldId id="444" r:id="rId23"/>
    <p:sldId id="445" r:id="rId24"/>
    <p:sldId id="446" r:id="rId25"/>
    <p:sldId id="447" r:id="rId26"/>
    <p:sldId id="448" r:id="rId27"/>
    <p:sldId id="455" r:id="rId28"/>
    <p:sldId id="508" r:id="rId29"/>
    <p:sldId id="509" r:id="rId30"/>
    <p:sldId id="437" r:id="rId31"/>
  </p:sldIdLst>
  <p:sldSz cx="12192000" cy="6858000"/>
  <p:notesSz cx="7315200" cy="9601200"/>
  <p:custDataLst>
    <p:tags r:id="rId34"/>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593" userDrawn="1">
          <p15:clr>
            <a:srgbClr val="A4A3A4"/>
          </p15:clr>
        </p15:guide>
        <p15:guide id="13" orient="horz" pos="2568" userDrawn="1">
          <p15:clr>
            <a:srgbClr val="A4A3A4"/>
          </p15:clr>
        </p15:guide>
        <p15:guide id="14" orient="horz" pos="3090"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CB4C"/>
    <a:srgbClr val="8C775E"/>
    <a:srgbClr val="CFC5C3"/>
    <a:srgbClr val="7C716C"/>
    <a:srgbClr val="A29B9A"/>
    <a:srgbClr val="5B5356"/>
    <a:srgbClr val="FF5B5B"/>
    <a:srgbClr val="FFC9C9"/>
    <a:srgbClr val="FF1111"/>
    <a:srgbClr val="F8A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22" autoAdjust="0"/>
  </p:normalViewPr>
  <p:slideViewPr>
    <p:cSldViewPr snapToGrid="0" showGuides="1">
      <p:cViewPr varScale="1">
        <p:scale>
          <a:sx n="70" d="100"/>
          <a:sy n="70" d="100"/>
        </p:scale>
        <p:origin x="536" y="68"/>
      </p:cViewPr>
      <p:guideLst>
        <p:guide/>
        <p:guide orient="horz" pos="2047"/>
        <p:guide orient="horz" pos="1593"/>
        <p:guide orient="horz" pos="2568"/>
        <p:guide orient="horz" pos="3090"/>
        <p:guide orient="horz" pos="3589"/>
      </p:guideLst>
    </p:cSldViewPr>
  </p:slideViewPr>
  <p:outlineViewPr>
    <p:cViewPr>
      <p:scale>
        <a:sx n="33" d="100"/>
        <a:sy n="33" d="100"/>
      </p:scale>
      <p:origin x="0" y="-5919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GB"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GB" smtClean="0">
                <a:latin typeface="Arial" panose="020B0604020202020204" pitchFamily="34" charset="0"/>
              </a:rPr>
              <a:t>09/03/2018</a:t>
            </a:fld>
            <a:endParaRPr lang="en-GB"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GB"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GB" smtClean="0"/>
              <a:pPr/>
              <a:t>09/03/2018</a:t>
            </a:fld>
            <a:endParaRPr lang="en-GB"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GB" smtClean="0"/>
              <a:pPr/>
              <a:t>‹#›</a:t>
            </a:fld>
            <a:endParaRPr lang="en-GB"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70" rtl="0" eaLnBrk="1" fontAlgn="auto" latinLnBrk="0" hangingPunct="1">
              <a:lnSpc>
                <a:spcPct val="100000"/>
              </a:lnSpc>
              <a:spcBef>
                <a:spcPts val="0"/>
              </a:spcBef>
              <a:spcAft>
                <a:spcPts val="0"/>
              </a:spcAft>
              <a:buClrTx/>
              <a:buSzTx/>
              <a:buFontTx/>
              <a:buNone/>
              <a:tabLst/>
              <a:defRPr/>
            </a:pPr>
            <a:r>
              <a:rPr lang="en-GB" dirty="0" smtClean="0"/>
              <a:t>#[</a:t>
            </a:r>
            <a:r>
              <a:rPr lang="en-GB" dirty="0" err="1" smtClean="0"/>
              <a:t>TitlePage</a:t>
            </a:r>
            <a:r>
              <a:rPr lang="en-GB" dirty="0" smtClean="0"/>
              <a:t>]</a:t>
            </a:r>
          </a:p>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pPr/>
              <a:t>1</a:t>
            </a:fld>
            <a:endParaRPr lang="en-GB" dirty="0"/>
          </a:p>
        </p:txBody>
      </p:sp>
    </p:spTree>
    <p:extLst>
      <p:ext uri="{BB962C8B-B14F-4D97-AF65-F5344CB8AC3E}">
        <p14:creationId xmlns:p14="http://schemas.microsoft.com/office/powerpoint/2010/main" val="1996628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10</a:t>
            </a:fld>
            <a:endParaRPr lang="en-GB" dirty="0"/>
          </a:p>
        </p:txBody>
      </p:sp>
    </p:spTree>
    <p:extLst>
      <p:ext uri="{BB962C8B-B14F-4D97-AF65-F5344CB8AC3E}">
        <p14:creationId xmlns:p14="http://schemas.microsoft.com/office/powerpoint/2010/main" val="1604731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11</a:t>
            </a:fld>
            <a:endParaRPr lang="en-GB" dirty="0"/>
          </a:p>
        </p:txBody>
      </p:sp>
    </p:spTree>
    <p:extLst>
      <p:ext uri="{BB962C8B-B14F-4D97-AF65-F5344CB8AC3E}">
        <p14:creationId xmlns:p14="http://schemas.microsoft.com/office/powerpoint/2010/main" val="959992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12</a:t>
            </a:fld>
            <a:endParaRPr lang="en-GB" dirty="0">
              <a:solidFill>
                <a:srgbClr val="000000"/>
              </a:solidFill>
            </a:endParaRPr>
          </a:p>
        </p:txBody>
      </p:sp>
    </p:spTree>
    <p:extLst>
      <p:ext uri="{BB962C8B-B14F-4D97-AF65-F5344CB8AC3E}">
        <p14:creationId xmlns:p14="http://schemas.microsoft.com/office/powerpoint/2010/main" val="2110661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13</a:t>
            </a:fld>
            <a:endParaRPr lang="en-GB" dirty="0"/>
          </a:p>
        </p:txBody>
      </p:sp>
    </p:spTree>
    <p:extLst>
      <p:ext uri="{BB962C8B-B14F-4D97-AF65-F5344CB8AC3E}">
        <p14:creationId xmlns:p14="http://schemas.microsoft.com/office/powerpoint/2010/main" val="7900807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14</a:t>
            </a:fld>
            <a:endParaRPr lang="en-GB" dirty="0"/>
          </a:p>
        </p:txBody>
      </p:sp>
    </p:spTree>
    <p:extLst>
      <p:ext uri="{BB962C8B-B14F-4D97-AF65-F5344CB8AC3E}">
        <p14:creationId xmlns:p14="http://schemas.microsoft.com/office/powerpoint/2010/main" val="143443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15</a:t>
            </a:fld>
            <a:endParaRPr lang="en-GB" dirty="0"/>
          </a:p>
        </p:txBody>
      </p:sp>
    </p:spTree>
    <p:extLst>
      <p:ext uri="{BB962C8B-B14F-4D97-AF65-F5344CB8AC3E}">
        <p14:creationId xmlns:p14="http://schemas.microsoft.com/office/powerpoint/2010/main" val="3020927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16</a:t>
            </a:fld>
            <a:endParaRPr lang="en-GB" dirty="0"/>
          </a:p>
        </p:txBody>
      </p:sp>
    </p:spTree>
    <p:extLst>
      <p:ext uri="{BB962C8B-B14F-4D97-AF65-F5344CB8AC3E}">
        <p14:creationId xmlns:p14="http://schemas.microsoft.com/office/powerpoint/2010/main" val="4077316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17</a:t>
            </a:fld>
            <a:endParaRPr lang="en-GB" dirty="0">
              <a:solidFill>
                <a:srgbClr val="000000"/>
              </a:solidFill>
            </a:endParaRPr>
          </a:p>
        </p:txBody>
      </p:sp>
    </p:spTree>
    <p:extLst>
      <p:ext uri="{BB962C8B-B14F-4D97-AF65-F5344CB8AC3E}">
        <p14:creationId xmlns:p14="http://schemas.microsoft.com/office/powerpoint/2010/main" val="2329366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18</a:t>
            </a:fld>
            <a:endParaRPr lang="en-GB" dirty="0">
              <a:solidFill>
                <a:srgbClr val="000000"/>
              </a:solidFill>
            </a:endParaRPr>
          </a:p>
        </p:txBody>
      </p:sp>
    </p:spTree>
    <p:extLst>
      <p:ext uri="{BB962C8B-B14F-4D97-AF65-F5344CB8AC3E}">
        <p14:creationId xmlns:p14="http://schemas.microsoft.com/office/powerpoint/2010/main" val="2073655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19</a:t>
            </a:fld>
            <a:endParaRPr lang="en-GB" dirty="0">
              <a:solidFill>
                <a:srgbClr val="000000"/>
              </a:solidFill>
            </a:endParaRPr>
          </a:p>
        </p:txBody>
      </p:sp>
    </p:spTree>
    <p:extLst>
      <p:ext uri="{BB962C8B-B14F-4D97-AF65-F5344CB8AC3E}">
        <p14:creationId xmlns:p14="http://schemas.microsoft.com/office/powerpoint/2010/main" val="4187996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2</a:t>
            </a:fld>
            <a:endParaRPr lang="en-GB" dirty="0"/>
          </a:p>
        </p:txBody>
      </p:sp>
    </p:spTree>
    <p:extLst>
      <p:ext uri="{BB962C8B-B14F-4D97-AF65-F5344CB8AC3E}">
        <p14:creationId xmlns:p14="http://schemas.microsoft.com/office/powerpoint/2010/main" val="943428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20</a:t>
            </a:fld>
            <a:endParaRPr lang="en-GB" dirty="0">
              <a:solidFill>
                <a:srgbClr val="000000"/>
              </a:solidFill>
            </a:endParaRPr>
          </a:p>
        </p:txBody>
      </p:sp>
    </p:spTree>
    <p:extLst>
      <p:ext uri="{BB962C8B-B14F-4D97-AF65-F5344CB8AC3E}">
        <p14:creationId xmlns:p14="http://schemas.microsoft.com/office/powerpoint/2010/main" val="2792540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21</a:t>
            </a:fld>
            <a:endParaRPr lang="en-GB" dirty="0">
              <a:solidFill>
                <a:srgbClr val="000000"/>
              </a:solidFill>
            </a:endParaRPr>
          </a:p>
        </p:txBody>
      </p:sp>
    </p:spTree>
    <p:extLst>
      <p:ext uri="{BB962C8B-B14F-4D97-AF65-F5344CB8AC3E}">
        <p14:creationId xmlns:p14="http://schemas.microsoft.com/office/powerpoint/2010/main" val="1931630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22</a:t>
            </a:fld>
            <a:endParaRPr lang="en-GB" dirty="0">
              <a:solidFill>
                <a:srgbClr val="000000"/>
              </a:solidFill>
            </a:endParaRPr>
          </a:p>
        </p:txBody>
      </p:sp>
    </p:spTree>
    <p:extLst>
      <p:ext uri="{BB962C8B-B14F-4D97-AF65-F5344CB8AC3E}">
        <p14:creationId xmlns:p14="http://schemas.microsoft.com/office/powerpoint/2010/main" val="2870116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23</a:t>
            </a:fld>
            <a:endParaRPr lang="en-GB" dirty="0">
              <a:solidFill>
                <a:srgbClr val="000000"/>
              </a:solidFill>
            </a:endParaRPr>
          </a:p>
        </p:txBody>
      </p:sp>
    </p:spTree>
    <p:extLst>
      <p:ext uri="{BB962C8B-B14F-4D97-AF65-F5344CB8AC3E}">
        <p14:creationId xmlns:p14="http://schemas.microsoft.com/office/powerpoint/2010/main" val="3273051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24</a:t>
            </a:fld>
            <a:endParaRPr lang="en-GB" dirty="0">
              <a:solidFill>
                <a:srgbClr val="000000"/>
              </a:solidFill>
            </a:endParaRPr>
          </a:p>
        </p:txBody>
      </p:sp>
    </p:spTree>
    <p:extLst>
      <p:ext uri="{BB962C8B-B14F-4D97-AF65-F5344CB8AC3E}">
        <p14:creationId xmlns:p14="http://schemas.microsoft.com/office/powerpoint/2010/main" val="1185805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pPr/>
              <a:t>25</a:t>
            </a:fld>
            <a:endParaRPr lang="en-GB" dirty="0"/>
          </a:p>
        </p:txBody>
      </p:sp>
    </p:spTree>
    <p:extLst>
      <p:ext uri="{BB962C8B-B14F-4D97-AF65-F5344CB8AC3E}">
        <p14:creationId xmlns:p14="http://schemas.microsoft.com/office/powerpoint/2010/main" val="2805401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3</a:t>
            </a:fld>
            <a:endParaRPr lang="en-GB" dirty="0"/>
          </a:p>
        </p:txBody>
      </p:sp>
    </p:spTree>
    <p:extLst>
      <p:ext uri="{BB962C8B-B14F-4D97-AF65-F5344CB8AC3E}">
        <p14:creationId xmlns:p14="http://schemas.microsoft.com/office/powerpoint/2010/main" val="350307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4</a:t>
            </a:fld>
            <a:endParaRPr lang="en-GB" dirty="0"/>
          </a:p>
        </p:txBody>
      </p:sp>
    </p:spTree>
    <p:extLst>
      <p:ext uri="{BB962C8B-B14F-4D97-AF65-F5344CB8AC3E}">
        <p14:creationId xmlns:p14="http://schemas.microsoft.com/office/powerpoint/2010/main" val="1596388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5</a:t>
            </a:fld>
            <a:endParaRPr lang="en-GB" dirty="0"/>
          </a:p>
        </p:txBody>
      </p:sp>
    </p:spTree>
    <p:extLst>
      <p:ext uri="{BB962C8B-B14F-4D97-AF65-F5344CB8AC3E}">
        <p14:creationId xmlns:p14="http://schemas.microsoft.com/office/powerpoint/2010/main" val="4215345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6</a:t>
            </a:fld>
            <a:endParaRPr lang="en-GB" dirty="0"/>
          </a:p>
        </p:txBody>
      </p:sp>
    </p:spTree>
    <p:extLst>
      <p:ext uri="{BB962C8B-B14F-4D97-AF65-F5344CB8AC3E}">
        <p14:creationId xmlns:p14="http://schemas.microsoft.com/office/powerpoint/2010/main" val="2362778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7</a:t>
            </a:fld>
            <a:endParaRPr lang="en-GB" dirty="0">
              <a:solidFill>
                <a:srgbClr val="000000"/>
              </a:solidFill>
            </a:endParaRPr>
          </a:p>
        </p:txBody>
      </p:sp>
    </p:spTree>
    <p:extLst>
      <p:ext uri="{BB962C8B-B14F-4D97-AF65-F5344CB8AC3E}">
        <p14:creationId xmlns:p14="http://schemas.microsoft.com/office/powerpoint/2010/main" val="486021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8</a:t>
            </a:fld>
            <a:endParaRPr lang="en-GB" dirty="0"/>
          </a:p>
        </p:txBody>
      </p:sp>
    </p:spTree>
    <p:extLst>
      <p:ext uri="{BB962C8B-B14F-4D97-AF65-F5344CB8AC3E}">
        <p14:creationId xmlns:p14="http://schemas.microsoft.com/office/powerpoint/2010/main" val="1769329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GB" smtClean="0"/>
              <a:pPr/>
              <a:t>9</a:t>
            </a:fld>
            <a:endParaRPr lang="en-GB" dirty="0"/>
          </a:p>
        </p:txBody>
      </p:sp>
    </p:spTree>
    <p:extLst>
      <p:ext uri="{BB962C8B-B14F-4D97-AF65-F5344CB8AC3E}">
        <p14:creationId xmlns:p14="http://schemas.microsoft.com/office/powerpoint/2010/main" val="24685913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8" Type="http://schemas.openxmlformats.org/officeDocument/2006/relationships/tags" Target="../tags/tag225.xml"/><Relationship Id="rId13" Type="http://schemas.openxmlformats.org/officeDocument/2006/relationships/tags" Target="../tags/tag230.xml"/><Relationship Id="rId18" Type="http://schemas.openxmlformats.org/officeDocument/2006/relationships/tags" Target="../tags/tag235.xml"/><Relationship Id="rId26" Type="http://schemas.openxmlformats.org/officeDocument/2006/relationships/tags" Target="../tags/tag243.xml"/><Relationship Id="rId3" Type="http://schemas.openxmlformats.org/officeDocument/2006/relationships/tags" Target="../tags/tag220.xml"/><Relationship Id="rId21" Type="http://schemas.openxmlformats.org/officeDocument/2006/relationships/tags" Target="../tags/tag238.xml"/><Relationship Id="rId34" Type="http://schemas.openxmlformats.org/officeDocument/2006/relationships/slideMaster" Target="../slideMasters/slideMaster4.xml"/><Relationship Id="rId7" Type="http://schemas.openxmlformats.org/officeDocument/2006/relationships/tags" Target="../tags/tag224.xml"/><Relationship Id="rId12" Type="http://schemas.openxmlformats.org/officeDocument/2006/relationships/tags" Target="../tags/tag229.xml"/><Relationship Id="rId17" Type="http://schemas.openxmlformats.org/officeDocument/2006/relationships/tags" Target="../tags/tag234.xml"/><Relationship Id="rId25" Type="http://schemas.openxmlformats.org/officeDocument/2006/relationships/tags" Target="../tags/tag242.xml"/><Relationship Id="rId33" Type="http://schemas.openxmlformats.org/officeDocument/2006/relationships/tags" Target="../tags/tag250.xml"/><Relationship Id="rId2" Type="http://schemas.openxmlformats.org/officeDocument/2006/relationships/tags" Target="../tags/tag219.xml"/><Relationship Id="rId16" Type="http://schemas.openxmlformats.org/officeDocument/2006/relationships/tags" Target="../tags/tag233.xml"/><Relationship Id="rId20" Type="http://schemas.openxmlformats.org/officeDocument/2006/relationships/tags" Target="../tags/tag237.xml"/><Relationship Id="rId29" Type="http://schemas.openxmlformats.org/officeDocument/2006/relationships/tags" Target="../tags/tag246.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tags" Target="../tags/tag228.xml"/><Relationship Id="rId24" Type="http://schemas.openxmlformats.org/officeDocument/2006/relationships/tags" Target="../tags/tag241.xml"/><Relationship Id="rId32" Type="http://schemas.openxmlformats.org/officeDocument/2006/relationships/tags" Target="../tags/tag249.xml"/><Relationship Id="rId5" Type="http://schemas.openxmlformats.org/officeDocument/2006/relationships/tags" Target="../tags/tag222.xml"/><Relationship Id="rId15" Type="http://schemas.openxmlformats.org/officeDocument/2006/relationships/tags" Target="../tags/tag232.xml"/><Relationship Id="rId23" Type="http://schemas.openxmlformats.org/officeDocument/2006/relationships/tags" Target="../tags/tag240.xml"/><Relationship Id="rId28" Type="http://schemas.openxmlformats.org/officeDocument/2006/relationships/tags" Target="../tags/tag245.xml"/><Relationship Id="rId36" Type="http://schemas.openxmlformats.org/officeDocument/2006/relationships/image" Target="../media/image7.png"/><Relationship Id="rId10" Type="http://schemas.openxmlformats.org/officeDocument/2006/relationships/tags" Target="../tags/tag227.xml"/><Relationship Id="rId19" Type="http://schemas.openxmlformats.org/officeDocument/2006/relationships/tags" Target="../tags/tag236.xml"/><Relationship Id="rId31" Type="http://schemas.openxmlformats.org/officeDocument/2006/relationships/tags" Target="../tags/tag248.xml"/><Relationship Id="rId4" Type="http://schemas.openxmlformats.org/officeDocument/2006/relationships/tags" Target="../tags/tag221.xml"/><Relationship Id="rId9" Type="http://schemas.openxmlformats.org/officeDocument/2006/relationships/tags" Target="../tags/tag226.xml"/><Relationship Id="rId14" Type="http://schemas.openxmlformats.org/officeDocument/2006/relationships/tags" Target="../tags/tag231.xml"/><Relationship Id="rId22" Type="http://schemas.openxmlformats.org/officeDocument/2006/relationships/tags" Target="../tags/tag239.xml"/><Relationship Id="rId27" Type="http://schemas.openxmlformats.org/officeDocument/2006/relationships/tags" Target="../tags/tag244.xml"/><Relationship Id="rId30" Type="http://schemas.openxmlformats.org/officeDocument/2006/relationships/tags" Target="../tags/tag247.xml"/><Relationship Id="rId35" Type="http://schemas.openxmlformats.org/officeDocument/2006/relationships/image" Target="../media/image6.emf"/></Relationships>
</file>

<file path=ppt/slideLayouts/_rels/slideLayout102.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tags" Target="../tags/tag263.xml"/><Relationship Id="rId18" Type="http://schemas.openxmlformats.org/officeDocument/2006/relationships/tags" Target="../tags/tag268.xml"/><Relationship Id="rId26" Type="http://schemas.openxmlformats.org/officeDocument/2006/relationships/tags" Target="../tags/tag276.xml"/><Relationship Id="rId3" Type="http://schemas.openxmlformats.org/officeDocument/2006/relationships/tags" Target="../tags/tag253.xml"/><Relationship Id="rId21" Type="http://schemas.openxmlformats.org/officeDocument/2006/relationships/tags" Target="../tags/tag271.xml"/><Relationship Id="rId34" Type="http://schemas.openxmlformats.org/officeDocument/2006/relationships/slideMaster" Target="../slideMasters/slideMaster4.xml"/><Relationship Id="rId7" Type="http://schemas.openxmlformats.org/officeDocument/2006/relationships/tags" Target="../tags/tag257.xml"/><Relationship Id="rId12" Type="http://schemas.openxmlformats.org/officeDocument/2006/relationships/tags" Target="../tags/tag262.xml"/><Relationship Id="rId17" Type="http://schemas.openxmlformats.org/officeDocument/2006/relationships/tags" Target="../tags/tag267.xml"/><Relationship Id="rId25" Type="http://schemas.openxmlformats.org/officeDocument/2006/relationships/tags" Target="../tags/tag275.xml"/><Relationship Id="rId33" Type="http://schemas.openxmlformats.org/officeDocument/2006/relationships/tags" Target="../tags/tag283.xml"/><Relationship Id="rId2" Type="http://schemas.openxmlformats.org/officeDocument/2006/relationships/tags" Target="../tags/tag252.xml"/><Relationship Id="rId16" Type="http://schemas.openxmlformats.org/officeDocument/2006/relationships/tags" Target="../tags/tag266.xml"/><Relationship Id="rId20" Type="http://schemas.openxmlformats.org/officeDocument/2006/relationships/tags" Target="../tags/tag270.xml"/><Relationship Id="rId29" Type="http://schemas.openxmlformats.org/officeDocument/2006/relationships/tags" Target="../tags/tag279.xml"/><Relationship Id="rId1" Type="http://schemas.openxmlformats.org/officeDocument/2006/relationships/tags" Target="../tags/tag251.xml"/><Relationship Id="rId6" Type="http://schemas.openxmlformats.org/officeDocument/2006/relationships/tags" Target="../tags/tag256.xml"/><Relationship Id="rId11" Type="http://schemas.openxmlformats.org/officeDocument/2006/relationships/tags" Target="../tags/tag261.xml"/><Relationship Id="rId24" Type="http://schemas.openxmlformats.org/officeDocument/2006/relationships/tags" Target="../tags/tag274.xml"/><Relationship Id="rId32" Type="http://schemas.openxmlformats.org/officeDocument/2006/relationships/tags" Target="../tags/tag282.xml"/><Relationship Id="rId5" Type="http://schemas.openxmlformats.org/officeDocument/2006/relationships/tags" Target="../tags/tag255.xml"/><Relationship Id="rId15" Type="http://schemas.openxmlformats.org/officeDocument/2006/relationships/tags" Target="../tags/tag265.xml"/><Relationship Id="rId23" Type="http://schemas.openxmlformats.org/officeDocument/2006/relationships/tags" Target="../tags/tag273.xml"/><Relationship Id="rId28" Type="http://schemas.openxmlformats.org/officeDocument/2006/relationships/tags" Target="../tags/tag278.xml"/><Relationship Id="rId36" Type="http://schemas.openxmlformats.org/officeDocument/2006/relationships/image" Target="../media/image7.png"/><Relationship Id="rId10" Type="http://schemas.openxmlformats.org/officeDocument/2006/relationships/tags" Target="../tags/tag260.xml"/><Relationship Id="rId19" Type="http://schemas.openxmlformats.org/officeDocument/2006/relationships/tags" Target="../tags/tag269.xml"/><Relationship Id="rId31" Type="http://schemas.openxmlformats.org/officeDocument/2006/relationships/tags" Target="../tags/tag281.xml"/><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tags" Target="../tags/tag264.xml"/><Relationship Id="rId22" Type="http://schemas.openxmlformats.org/officeDocument/2006/relationships/tags" Target="../tags/tag272.xml"/><Relationship Id="rId27" Type="http://schemas.openxmlformats.org/officeDocument/2006/relationships/tags" Target="../tags/tag277.xml"/><Relationship Id="rId30" Type="http://schemas.openxmlformats.org/officeDocument/2006/relationships/tags" Target="../tags/tag280.xml"/><Relationship Id="rId35" Type="http://schemas.openxmlformats.org/officeDocument/2006/relationships/image" Target="../media/image6.emf"/></Relationships>
</file>

<file path=ppt/slideLayouts/_rels/slideLayout103.xml.rels><?xml version="1.0" encoding="UTF-8" standalone="yes"?>
<Relationships xmlns="http://schemas.openxmlformats.org/package/2006/relationships"><Relationship Id="rId8" Type="http://schemas.openxmlformats.org/officeDocument/2006/relationships/tags" Target="../tags/tag291.xml"/><Relationship Id="rId13" Type="http://schemas.openxmlformats.org/officeDocument/2006/relationships/tags" Target="../tags/tag296.xml"/><Relationship Id="rId18" Type="http://schemas.openxmlformats.org/officeDocument/2006/relationships/tags" Target="../tags/tag301.xml"/><Relationship Id="rId26" Type="http://schemas.openxmlformats.org/officeDocument/2006/relationships/tags" Target="../tags/tag309.xml"/><Relationship Id="rId3" Type="http://schemas.openxmlformats.org/officeDocument/2006/relationships/tags" Target="../tags/tag286.xml"/><Relationship Id="rId21" Type="http://schemas.openxmlformats.org/officeDocument/2006/relationships/tags" Target="../tags/tag304.xml"/><Relationship Id="rId34" Type="http://schemas.openxmlformats.org/officeDocument/2006/relationships/slideMaster" Target="../slideMasters/slideMaster4.xml"/><Relationship Id="rId7" Type="http://schemas.openxmlformats.org/officeDocument/2006/relationships/tags" Target="../tags/tag290.xml"/><Relationship Id="rId12" Type="http://schemas.openxmlformats.org/officeDocument/2006/relationships/tags" Target="../tags/tag295.xml"/><Relationship Id="rId17" Type="http://schemas.openxmlformats.org/officeDocument/2006/relationships/tags" Target="../tags/tag300.xml"/><Relationship Id="rId25" Type="http://schemas.openxmlformats.org/officeDocument/2006/relationships/tags" Target="../tags/tag308.xml"/><Relationship Id="rId33" Type="http://schemas.openxmlformats.org/officeDocument/2006/relationships/tags" Target="../tags/tag316.xml"/><Relationship Id="rId2" Type="http://schemas.openxmlformats.org/officeDocument/2006/relationships/tags" Target="../tags/tag285.xml"/><Relationship Id="rId16" Type="http://schemas.openxmlformats.org/officeDocument/2006/relationships/tags" Target="../tags/tag299.xml"/><Relationship Id="rId20" Type="http://schemas.openxmlformats.org/officeDocument/2006/relationships/tags" Target="../tags/tag303.xml"/><Relationship Id="rId29" Type="http://schemas.openxmlformats.org/officeDocument/2006/relationships/tags" Target="../tags/tag312.xml"/><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tags" Target="../tags/tag294.xml"/><Relationship Id="rId24" Type="http://schemas.openxmlformats.org/officeDocument/2006/relationships/tags" Target="../tags/tag307.xml"/><Relationship Id="rId32" Type="http://schemas.openxmlformats.org/officeDocument/2006/relationships/tags" Target="../tags/tag315.xml"/><Relationship Id="rId5" Type="http://schemas.openxmlformats.org/officeDocument/2006/relationships/tags" Target="../tags/tag288.xml"/><Relationship Id="rId15" Type="http://schemas.openxmlformats.org/officeDocument/2006/relationships/tags" Target="../tags/tag298.xml"/><Relationship Id="rId23" Type="http://schemas.openxmlformats.org/officeDocument/2006/relationships/tags" Target="../tags/tag306.xml"/><Relationship Id="rId28" Type="http://schemas.openxmlformats.org/officeDocument/2006/relationships/tags" Target="../tags/tag311.xml"/><Relationship Id="rId10" Type="http://schemas.openxmlformats.org/officeDocument/2006/relationships/tags" Target="../tags/tag293.xml"/><Relationship Id="rId19" Type="http://schemas.openxmlformats.org/officeDocument/2006/relationships/tags" Target="../tags/tag302.xml"/><Relationship Id="rId31" Type="http://schemas.openxmlformats.org/officeDocument/2006/relationships/tags" Target="../tags/tag314.xml"/><Relationship Id="rId4" Type="http://schemas.openxmlformats.org/officeDocument/2006/relationships/tags" Target="../tags/tag287.xml"/><Relationship Id="rId9" Type="http://schemas.openxmlformats.org/officeDocument/2006/relationships/tags" Target="../tags/tag292.xml"/><Relationship Id="rId14" Type="http://schemas.openxmlformats.org/officeDocument/2006/relationships/tags" Target="../tags/tag297.xml"/><Relationship Id="rId22" Type="http://schemas.openxmlformats.org/officeDocument/2006/relationships/tags" Target="../tags/tag305.xml"/><Relationship Id="rId27" Type="http://schemas.openxmlformats.org/officeDocument/2006/relationships/tags" Target="../tags/tag310.xml"/><Relationship Id="rId30" Type="http://schemas.openxmlformats.org/officeDocument/2006/relationships/tags" Target="../tags/tag313.xml"/><Relationship Id="rId35" Type="http://schemas.openxmlformats.org/officeDocument/2006/relationships/image" Target="../media/image7.png"/></Relationships>
</file>

<file path=ppt/slideLayouts/_rels/slideLayout104.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tags" Target="../tags/tag329.xml"/><Relationship Id="rId18" Type="http://schemas.openxmlformats.org/officeDocument/2006/relationships/tags" Target="../tags/tag334.xml"/><Relationship Id="rId26" Type="http://schemas.openxmlformats.org/officeDocument/2006/relationships/tags" Target="../tags/tag342.xml"/><Relationship Id="rId3" Type="http://schemas.openxmlformats.org/officeDocument/2006/relationships/tags" Target="../tags/tag319.xml"/><Relationship Id="rId21" Type="http://schemas.openxmlformats.org/officeDocument/2006/relationships/tags" Target="../tags/tag337.xml"/><Relationship Id="rId34" Type="http://schemas.openxmlformats.org/officeDocument/2006/relationships/slideMaster" Target="../slideMasters/slideMaster4.xml"/><Relationship Id="rId7" Type="http://schemas.openxmlformats.org/officeDocument/2006/relationships/tags" Target="../tags/tag323.xml"/><Relationship Id="rId12" Type="http://schemas.openxmlformats.org/officeDocument/2006/relationships/tags" Target="../tags/tag328.xml"/><Relationship Id="rId17" Type="http://schemas.openxmlformats.org/officeDocument/2006/relationships/tags" Target="../tags/tag333.xml"/><Relationship Id="rId25" Type="http://schemas.openxmlformats.org/officeDocument/2006/relationships/tags" Target="../tags/tag341.xml"/><Relationship Id="rId33" Type="http://schemas.openxmlformats.org/officeDocument/2006/relationships/tags" Target="../tags/tag349.xml"/><Relationship Id="rId2" Type="http://schemas.openxmlformats.org/officeDocument/2006/relationships/tags" Target="../tags/tag318.xml"/><Relationship Id="rId16" Type="http://schemas.openxmlformats.org/officeDocument/2006/relationships/tags" Target="../tags/tag332.xml"/><Relationship Id="rId20" Type="http://schemas.openxmlformats.org/officeDocument/2006/relationships/tags" Target="../tags/tag336.xml"/><Relationship Id="rId29" Type="http://schemas.openxmlformats.org/officeDocument/2006/relationships/tags" Target="../tags/tag345.xml"/><Relationship Id="rId1" Type="http://schemas.openxmlformats.org/officeDocument/2006/relationships/tags" Target="../tags/tag317.xml"/><Relationship Id="rId6" Type="http://schemas.openxmlformats.org/officeDocument/2006/relationships/tags" Target="../tags/tag322.xml"/><Relationship Id="rId11" Type="http://schemas.openxmlformats.org/officeDocument/2006/relationships/tags" Target="../tags/tag327.xml"/><Relationship Id="rId24" Type="http://schemas.openxmlformats.org/officeDocument/2006/relationships/tags" Target="../tags/tag340.xml"/><Relationship Id="rId32" Type="http://schemas.openxmlformats.org/officeDocument/2006/relationships/tags" Target="../tags/tag348.xml"/><Relationship Id="rId5" Type="http://schemas.openxmlformats.org/officeDocument/2006/relationships/tags" Target="../tags/tag321.xml"/><Relationship Id="rId15" Type="http://schemas.openxmlformats.org/officeDocument/2006/relationships/tags" Target="../tags/tag331.xml"/><Relationship Id="rId23" Type="http://schemas.openxmlformats.org/officeDocument/2006/relationships/tags" Target="../tags/tag339.xml"/><Relationship Id="rId28" Type="http://schemas.openxmlformats.org/officeDocument/2006/relationships/tags" Target="../tags/tag344.xml"/><Relationship Id="rId36" Type="http://schemas.openxmlformats.org/officeDocument/2006/relationships/image" Target="../media/image7.png"/><Relationship Id="rId10" Type="http://schemas.openxmlformats.org/officeDocument/2006/relationships/tags" Target="../tags/tag326.xml"/><Relationship Id="rId19" Type="http://schemas.openxmlformats.org/officeDocument/2006/relationships/tags" Target="../tags/tag335.xml"/><Relationship Id="rId31" Type="http://schemas.openxmlformats.org/officeDocument/2006/relationships/tags" Target="../tags/tag347.xml"/><Relationship Id="rId4" Type="http://schemas.openxmlformats.org/officeDocument/2006/relationships/tags" Target="../tags/tag320.xml"/><Relationship Id="rId9" Type="http://schemas.openxmlformats.org/officeDocument/2006/relationships/tags" Target="../tags/tag325.xml"/><Relationship Id="rId14" Type="http://schemas.openxmlformats.org/officeDocument/2006/relationships/tags" Target="../tags/tag330.xml"/><Relationship Id="rId22" Type="http://schemas.openxmlformats.org/officeDocument/2006/relationships/tags" Target="../tags/tag338.xml"/><Relationship Id="rId27" Type="http://schemas.openxmlformats.org/officeDocument/2006/relationships/tags" Target="../tags/tag343.xml"/><Relationship Id="rId30" Type="http://schemas.openxmlformats.org/officeDocument/2006/relationships/tags" Target="../tags/tag346.xml"/><Relationship Id="rId35"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7.png"/><Relationship Id="rId2" Type="http://schemas.openxmlformats.org/officeDocument/2006/relationships/tags" Target="../tags/tag384.xml"/><Relationship Id="rId1" Type="http://schemas.openxmlformats.org/officeDocument/2006/relationships/vmlDrawing" Target="../drawings/vmlDrawing11.vml"/><Relationship Id="rId6" Type="http://schemas.openxmlformats.org/officeDocument/2006/relationships/image" Target="../media/image6.emf"/><Relationship Id="rId5" Type="http://schemas.openxmlformats.org/officeDocument/2006/relationships/image" Target="../media/image9.emf"/><Relationship Id="rId4" Type="http://schemas.openxmlformats.org/officeDocument/2006/relationships/oleObject" Target="../embeddings/oleObject11.bin"/></Relationships>
</file>

<file path=ppt/slideLayouts/_rels/slideLayout108.xml.rels><?xml version="1.0" encoding="UTF-8" standalone="yes"?>
<Relationships xmlns="http://schemas.openxmlformats.org/package/2006/relationships"><Relationship Id="rId8" Type="http://schemas.openxmlformats.org/officeDocument/2006/relationships/tags" Target="../tags/tag391.xml"/><Relationship Id="rId13" Type="http://schemas.openxmlformats.org/officeDocument/2006/relationships/tags" Target="../tags/tag396.xml"/><Relationship Id="rId18" Type="http://schemas.openxmlformats.org/officeDocument/2006/relationships/tags" Target="../tags/tag401.xml"/><Relationship Id="rId26" Type="http://schemas.openxmlformats.org/officeDocument/2006/relationships/image" Target="../media/image5.emf"/><Relationship Id="rId3" Type="http://schemas.openxmlformats.org/officeDocument/2006/relationships/tags" Target="../tags/tag386.xml"/><Relationship Id="rId21" Type="http://schemas.openxmlformats.org/officeDocument/2006/relationships/tags" Target="../tags/tag404.xml"/><Relationship Id="rId7" Type="http://schemas.openxmlformats.org/officeDocument/2006/relationships/tags" Target="../tags/tag390.xml"/><Relationship Id="rId12" Type="http://schemas.openxmlformats.org/officeDocument/2006/relationships/tags" Target="../tags/tag395.xml"/><Relationship Id="rId17" Type="http://schemas.openxmlformats.org/officeDocument/2006/relationships/tags" Target="../tags/tag400.xml"/><Relationship Id="rId25" Type="http://schemas.openxmlformats.org/officeDocument/2006/relationships/oleObject" Target="../embeddings/oleObject12.bin"/><Relationship Id="rId2" Type="http://schemas.openxmlformats.org/officeDocument/2006/relationships/tags" Target="../tags/tag385.xml"/><Relationship Id="rId16" Type="http://schemas.openxmlformats.org/officeDocument/2006/relationships/tags" Target="../tags/tag399.xml"/><Relationship Id="rId20" Type="http://schemas.openxmlformats.org/officeDocument/2006/relationships/tags" Target="../tags/tag403.xml"/><Relationship Id="rId1" Type="http://schemas.openxmlformats.org/officeDocument/2006/relationships/vmlDrawing" Target="../drawings/vmlDrawing12.vml"/><Relationship Id="rId6" Type="http://schemas.openxmlformats.org/officeDocument/2006/relationships/tags" Target="../tags/tag389.xml"/><Relationship Id="rId11" Type="http://schemas.openxmlformats.org/officeDocument/2006/relationships/tags" Target="../tags/tag394.xml"/><Relationship Id="rId24" Type="http://schemas.openxmlformats.org/officeDocument/2006/relationships/slideMaster" Target="../slideMasters/slideMaster5.xml"/><Relationship Id="rId5" Type="http://schemas.openxmlformats.org/officeDocument/2006/relationships/tags" Target="../tags/tag388.xml"/><Relationship Id="rId15" Type="http://schemas.openxmlformats.org/officeDocument/2006/relationships/tags" Target="../tags/tag398.xml"/><Relationship Id="rId23" Type="http://schemas.openxmlformats.org/officeDocument/2006/relationships/tags" Target="../tags/tag406.xml"/><Relationship Id="rId28" Type="http://schemas.openxmlformats.org/officeDocument/2006/relationships/image" Target="../media/image7.png"/><Relationship Id="rId10" Type="http://schemas.openxmlformats.org/officeDocument/2006/relationships/tags" Target="../tags/tag393.xml"/><Relationship Id="rId19" Type="http://schemas.openxmlformats.org/officeDocument/2006/relationships/tags" Target="../tags/tag402.xml"/><Relationship Id="rId4" Type="http://schemas.openxmlformats.org/officeDocument/2006/relationships/tags" Target="../tags/tag387.xml"/><Relationship Id="rId9" Type="http://schemas.openxmlformats.org/officeDocument/2006/relationships/tags" Target="../tags/tag392.xml"/><Relationship Id="rId14" Type="http://schemas.openxmlformats.org/officeDocument/2006/relationships/tags" Target="../tags/tag397.xml"/><Relationship Id="rId22" Type="http://schemas.openxmlformats.org/officeDocument/2006/relationships/tags" Target="../tags/tag405.xml"/><Relationship Id="rId27"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5.xml"/><Relationship Id="rId7" Type="http://schemas.openxmlformats.org/officeDocument/2006/relationships/image" Target="../media/image7.png"/><Relationship Id="rId2" Type="http://schemas.openxmlformats.org/officeDocument/2006/relationships/tags" Target="../tags/tag407.xml"/><Relationship Id="rId1" Type="http://schemas.openxmlformats.org/officeDocument/2006/relationships/vmlDrawing" Target="../drawings/vmlDrawing13.vml"/><Relationship Id="rId6" Type="http://schemas.openxmlformats.org/officeDocument/2006/relationships/image" Target="../media/image6.emf"/><Relationship Id="rId5" Type="http://schemas.openxmlformats.org/officeDocument/2006/relationships/image" Target="../media/image9.emf"/><Relationship Id="rId4" Type="http://schemas.openxmlformats.org/officeDocument/2006/relationships/oleObject" Target="../embeddings/oleObject13.bin"/></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7.png"/><Relationship Id="rId2" Type="http://schemas.openxmlformats.org/officeDocument/2006/relationships/tags" Target="../tags/tag442.xml"/><Relationship Id="rId1" Type="http://schemas.openxmlformats.org/officeDocument/2006/relationships/vmlDrawing" Target="../drawings/vmlDrawing15.vml"/><Relationship Id="rId6" Type="http://schemas.openxmlformats.org/officeDocument/2006/relationships/image" Target="../media/image6.emf"/><Relationship Id="rId5" Type="http://schemas.openxmlformats.org/officeDocument/2006/relationships/image" Target="../media/image9.emf"/><Relationship Id="rId4" Type="http://schemas.openxmlformats.org/officeDocument/2006/relationships/oleObject" Target="../embeddings/oleObject15.bin"/></Relationships>
</file>

<file path=ppt/slideLayouts/_rels/slideLayout119.xml.rels><?xml version="1.0" encoding="UTF-8" standalone="yes"?>
<Relationships xmlns="http://schemas.openxmlformats.org/package/2006/relationships"><Relationship Id="rId8" Type="http://schemas.openxmlformats.org/officeDocument/2006/relationships/tags" Target="../tags/tag449.xml"/><Relationship Id="rId13" Type="http://schemas.openxmlformats.org/officeDocument/2006/relationships/tags" Target="../tags/tag454.xml"/><Relationship Id="rId18" Type="http://schemas.openxmlformats.org/officeDocument/2006/relationships/tags" Target="../tags/tag459.xml"/><Relationship Id="rId26" Type="http://schemas.openxmlformats.org/officeDocument/2006/relationships/image" Target="../media/image5.emf"/><Relationship Id="rId3" Type="http://schemas.openxmlformats.org/officeDocument/2006/relationships/tags" Target="../tags/tag444.xml"/><Relationship Id="rId21" Type="http://schemas.openxmlformats.org/officeDocument/2006/relationships/tags" Target="../tags/tag462.xml"/><Relationship Id="rId7" Type="http://schemas.openxmlformats.org/officeDocument/2006/relationships/tags" Target="../tags/tag448.xml"/><Relationship Id="rId12" Type="http://schemas.openxmlformats.org/officeDocument/2006/relationships/tags" Target="../tags/tag453.xml"/><Relationship Id="rId17" Type="http://schemas.openxmlformats.org/officeDocument/2006/relationships/tags" Target="../tags/tag458.xml"/><Relationship Id="rId25" Type="http://schemas.openxmlformats.org/officeDocument/2006/relationships/oleObject" Target="../embeddings/oleObject16.bin"/><Relationship Id="rId2" Type="http://schemas.openxmlformats.org/officeDocument/2006/relationships/tags" Target="../tags/tag443.xml"/><Relationship Id="rId16" Type="http://schemas.openxmlformats.org/officeDocument/2006/relationships/tags" Target="../tags/tag457.xml"/><Relationship Id="rId20" Type="http://schemas.openxmlformats.org/officeDocument/2006/relationships/tags" Target="../tags/tag461.xml"/><Relationship Id="rId1" Type="http://schemas.openxmlformats.org/officeDocument/2006/relationships/vmlDrawing" Target="../drawings/vmlDrawing16.vml"/><Relationship Id="rId6" Type="http://schemas.openxmlformats.org/officeDocument/2006/relationships/tags" Target="../tags/tag447.xml"/><Relationship Id="rId11" Type="http://schemas.openxmlformats.org/officeDocument/2006/relationships/tags" Target="../tags/tag452.xml"/><Relationship Id="rId24" Type="http://schemas.openxmlformats.org/officeDocument/2006/relationships/slideMaster" Target="../slideMasters/slideMaster6.xml"/><Relationship Id="rId5" Type="http://schemas.openxmlformats.org/officeDocument/2006/relationships/tags" Target="../tags/tag446.xml"/><Relationship Id="rId15" Type="http://schemas.openxmlformats.org/officeDocument/2006/relationships/tags" Target="../tags/tag456.xml"/><Relationship Id="rId23" Type="http://schemas.openxmlformats.org/officeDocument/2006/relationships/tags" Target="../tags/tag464.xml"/><Relationship Id="rId28" Type="http://schemas.openxmlformats.org/officeDocument/2006/relationships/image" Target="../media/image7.png"/><Relationship Id="rId10" Type="http://schemas.openxmlformats.org/officeDocument/2006/relationships/tags" Target="../tags/tag451.xml"/><Relationship Id="rId19" Type="http://schemas.openxmlformats.org/officeDocument/2006/relationships/tags" Target="../tags/tag460.xml"/><Relationship Id="rId4" Type="http://schemas.openxmlformats.org/officeDocument/2006/relationships/tags" Target="../tags/tag445.xml"/><Relationship Id="rId9" Type="http://schemas.openxmlformats.org/officeDocument/2006/relationships/tags" Target="../tags/tag450.xml"/><Relationship Id="rId14" Type="http://schemas.openxmlformats.org/officeDocument/2006/relationships/tags" Target="../tags/tag455.xml"/><Relationship Id="rId22" Type="http://schemas.openxmlformats.org/officeDocument/2006/relationships/tags" Target="../tags/tag463.xml"/><Relationship Id="rId27"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7.png"/><Relationship Id="rId2" Type="http://schemas.openxmlformats.org/officeDocument/2006/relationships/tags" Target="../tags/tag465.xml"/><Relationship Id="rId1" Type="http://schemas.openxmlformats.org/officeDocument/2006/relationships/vmlDrawing" Target="../drawings/vmlDrawing17.vml"/><Relationship Id="rId6" Type="http://schemas.openxmlformats.org/officeDocument/2006/relationships/image" Target="../media/image6.emf"/><Relationship Id="rId5" Type="http://schemas.openxmlformats.org/officeDocument/2006/relationships/image" Target="../media/image9.emf"/><Relationship Id="rId4" Type="http://schemas.openxmlformats.org/officeDocument/2006/relationships/oleObject" Target="../embeddings/oleObject17.bin"/></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7.png"/><Relationship Id="rId2" Type="http://schemas.openxmlformats.org/officeDocument/2006/relationships/tags" Target="../tags/tag38.xml"/><Relationship Id="rId1" Type="http://schemas.openxmlformats.org/officeDocument/2006/relationships/vmlDrawing" Target="../drawings/vmlDrawing4.vml"/><Relationship Id="rId6" Type="http://schemas.openxmlformats.org/officeDocument/2006/relationships/image" Target="../media/image6.emf"/><Relationship Id="rId5" Type="http://schemas.openxmlformats.org/officeDocument/2006/relationships/image" Target="../media/image9.emf"/><Relationship Id="rId4" Type="http://schemas.openxmlformats.org/officeDocument/2006/relationships/oleObject" Target="../embeddings/oleObject4.bin"/></Relationships>
</file>

<file path=ppt/slideLayouts/_rels/slideLayout86.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tags" Target="../tags/tag55.xml"/><Relationship Id="rId26" Type="http://schemas.openxmlformats.org/officeDocument/2006/relationships/image" Target="../media/image5.emf"/><Relationship Id="rId3" Type="http://schemas.openxmlformats.org/officeDocument/2006/relationships/tags" Target="../tags/tag40.xml"/><Relationship Id="rId21" Type="http://schemas.openxmlformats.org/officeDocument/2006/relationships/tags" Target="../tags/tag58.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5" Type="http://schemas.openxmlformats.org/officeDocument/2006/relationships/oleObject" Target="../embeddings/oleObject5.bin"/><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tags" Target="../tags/tag57.xml"/><Relationship Id="rId1" Type="http://schemas.openxmlformats.org/officeDocument/2006/relationships/vmlDrawing" Target="../drawings/vmlDrawing5.v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slideMaster" Target="../slideMasters/slideMaster3.xml"/><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tags" Target="../tags/tag60.xml"/><Relationship Id="rId28" Type="http://schemas.openxmlformats.org/officeDocument/2006/relationships/image" Target="../media/image7.png"/><Relationship Id="rId10" Type="http://schemas.openxmlformats.org/officeDocument/2006/relationships/tags" Target="../tags/tag47.xml"/><Relationship Id="rId19" Type="http://schemas.openxmlformats.org/officeDocument/2006/relationships/tags" Target="../tags/tag56.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tags" Target="../tags/tag59.xml"/><Relationship Id="rId27" Type="http://schemas.openxmlformats.org/officeDocument/2006/relationships/image" Target="../media/image6.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7.png"/><Relationship Id="rId2" Type="http://schemas.openxmlformats.org/officeDocument/2006/relationships/tags" Target="../tags/tag61.xml"/><Relationship Id="rId1" Type="http://schemas.openxmlformats.org/officeDocument/2006/relationships/vmlDrawing" Target="../drawings/vmlDrawing6.vml"/><Relationship Id="rId6" Type="http://schemas.openxmlformats.org/officeDocument/2006/relationships/image" Target="../media/image6.emf"/><Relationship Id="rId5" Type="http://schemas.openxmlformats.org/officeDocument/2006/relationships/image" Target="../media/image9.emf"/><Relationship Id="rId4" Type="http://schemas.openxmlformats.org/officeDocument/2006/relationships/oleObject" Target="../embeddings/oleObject6.bin"/></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tags" Target="../tags/tag113.xml"/><Relationship Id="rId26" Type="http://schemas.openxmlformats.org/officeDocument/2006/relationships/tags" Target="../tags/tag121.xml"/><Relationship Id="rId3" Type="http://schemas.openxmlformats.org/officeDocument/2006/relationships/tags" Target="../tags/tag98.xml"/><Relationship Id="rId21" Type="http://schemas.openxmlformats.org/officeDocument/2006/relationships/tags" Target="../tags/tag116.xml"/><Relationship Id="rId34" Type="http://schemas.openxmlformats.org/officeDocument/2006/relationships/slideMaster" Target="../slideMasters/slideMaster4.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tags" Target="../tags/tag112.xml"/><Relationship Id="rId25" Type="http://schemas.openxmlformats.org/officeDocument/2006/relationships/tags" Target="../tags/tag120.xml"/><Relationship Id="rId33" Type="http://schemas.openxmlformats.org/officeDocument/2006/relationships/tags" Target="../tags/tag128.xml"/><Relationship Id="rId2" Type="http://schemas.openxmlformats.org/officeDocument/2006/relationships/tags" Target="../tags/tag97.xml"/><Relationship Id="rId16" Type="http://schemas.openxmlformats.org/officeDocument/2006/relationships/tags" Target="../tags/tag111.xml"/><Relationship Id="rId20" Type="http://schemas.openxmlformats.org/officeDocument/2006/relationships/tags" Target="../tags/tag115.xml"/><Relationship Id="rId29" Type="http://schemas.openxmlformats.org/officeDocument/2006/relationships/tags" Target="../tags/tag124.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tags" Target="../tags/tag106.xml"/><Relationship Id="rId24" Type="http://schemas.openxmlformats.org/officeDocument/2006/relationships/tags" Target="../tags/tag119.xml"/><Relationship Id="rId32" Type="http://schemas.openxmlformats.org/officeDocument/2006/relationships/tags" Target="../tags/tag127.xml"/><Relationship Id="rId5" Type="http://schemas.openxmlformats.org/officeDocument/2006/relationships/tags" Target="../tags/tag100.xml"/><Relationship Id="rId15" Type="http://schemas.openxmlformats.org/officeDocument/2006/relationships/tags" Target="../tags/tag110.xml"/><Relationship Id="rId23" Type="http://schemas.openxmlformats.org/officeDocument/2006/relationships/tags" Target="../tags/tag118.xml"/><Relationship Id="rId28" Type="http://schemas.openxmlformats.org/officeDocument/2006/relationships/tags" Target="../tags/tag123.xml"/><Relationship Id="rId36" Type="http://schemas.openxmlformats.org/officeDocument/2006/relationships/image" Target="../media/image7.png"/><Relationship Id="rId10" Type="http://schemas.openxmlformats.org/officeDocument/2006/relationships/tags" Target="../tags/tag105.xml"/><Relationship Id="rId19" Type="http://schemas.openxmlformats.org/officeDocument/2006/relationships/tags" Target="../tags/tag114.xml"/><Relationship Id="rId31" Type="http://schemas.openxmlformats.org/officeDocument/2006/relationships/tags" Target="../tags/tag126.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 Id="rId22" Type="http://schemas.openxmlformats.org/officeDocument/2006/relationships/tags" Target="../tags/tag117.xml"/><Relationship Id="rId27" Type="http://schemas.openxmlformats.org/officeDocument/2006/relationships/tags" Target="../tags/tag122.xml"/><Relationship Id="rId30" Type="http://schemas.openxmlformats.org/officeDocument/2006/relationships/tags" Target="../tags/tag125.xml"/><Relationship Id="rId35"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tags" Target="../tags/tag145.xml"/><Relationship Id="rId26" Type="http://schemas.openxmlformats.org/officeDocument/2006/relationships/tags" Target="../tags/tag153.xml"/><Relationship Id="rId39" Type="http://schemas.openxmlformats.org/officeDocument/2006/relationships/image" Target="../media/image6.emf"/><Relationship Id="rId3" Type="http://schemas.openxmlformats.org/officeDocument/2006/relationships/tags" Target="../tags/tag130.xml"/><Relationship Id="rId21" Type="http://schemas.openxmlformats.org/officeDocument/2006/relationships/tags" Target="../tags/tag148.xml"/><Relationship Id="rId34" Type="http://schemas.openxmlformats.org/officeDocument/2006/relationships/tags" Target="../tags/tag161.xml"/><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tags" Target="../tags/tag144.xml"/><Relationship Id="rId25" Type="http://schemas.openxmlformats.org/officeDocument/2006/relationships/tags" Target="../tags/tag152.xml"/><Relationship Id="rId33" Type="http://schemas.openxmlformats.org/officeDocument/2006/relationships/tags" Target="../tags/tag160.xml"/><Relationship Id="rId38" Type="http://schemas.openxmlformats.org/officeDocument/2006/relationships/image" Target="../media/image11.emf"/><Relationship Id="rId2" Type="http://schemas.openxmlformats.org/officeDocument/2006/relationships/tags" Target="../tags/tag129.xml"/><Relationship Id="rId16" Type="http://schemas.openxmlformats.org/officeDocument/2006/relationships/tags" Target="../tags/tag143.xml"/><Relationship Id="rId20" Type="http://schemas.openxmlformats.org/officeDocument/2006/relationships/tags" Target="../tags/tag147.xml"/><Relationship Id="rId29" Type="http://schemas.openxmlformats.org/officeDocument/2006/relationships/tags" Target="../tags/tag156.xml"/><Relationship Id="rId1" Type="http://schemas.openxmlformats.org/officeDocument/2006/relationships/vmlDrawing" Target="../drawings/vmlDrawing8.vml"/><Relationship Id="rId6" Type="http://schemas.openxmlformats.org/officeDocument/2006/relationships/tags" Target="../tags/tag133.xml"/><Relationship Id="rId11" Type="http://schemas.openxmlformats.org/officeDocument/2006/relationships/tags" Target="../tags/tag138.xml"/><Relationship Id="rId24" Type="http://schemas.openxmlformats.org/officeDocument/2006/relationships/tags" Target="../tags/tag151.xml"/><Relationship Id="rId32" Type="http://schemas.openxmlformats.org/officeDocument/2006/relationships/tags" Target="../tags/tag159.xml"/><Relationship Id="rId37" Type="http://schemas.openxmlformats.org/officeDocument/2006/relationships/oleObject" Target="../embeddings/oleObject8.bin"/><Relationship Id="rId40" Type="http://schemas.openxmlformats.org/officeDocument/2006/relationships/image" Target="../media/image7.png"/><Relationship Id="rId5" Type="http://schemas.openxmlformats.org/officeDocument/2006/relationships/tags" Target="../tags/tag132.xml"/><Relationship Id="rId15" Type="http://schemas.openxmlformats.org/officeDocument/2006/relationships/tags" Target="../tags/tag142.xml"/><Relationship Id="rId23" Type="http://schemas.openxmlformats.org/officeDocument/2006/relationships/tags" Target="../tags/tag150.xml"/><Relationship Id="rId28" Type="http://schemas.openxmlformats.org/officeDocument/2006/relationships/tags" Target="../tags/tag155.xml"/><Relationship Id="rId36" Type="http://schemas.openxmlformats.org/officeDocument/2006/relationships/slideMaster" Target="../slideMasters/slideMaster4.xml"/><Relationship Id="rId10" Type="http://schemas.openxmlformats.org/officeDocument/2006/relationships/tags" Target="../tags/tag137.xml"/><Relationship Id="rId19" Type="http://schemas.openxmlformats.org/officeDocument/2006/relationships/tags" Target="../tags/tag146.xml"/><Relationship Id="rId31" Type="http://schemas.openxmlformats.org/officeDocument/2006/relationships/tags" Target="../tags/tag158.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 Id="rId22" Type="http://schemas.openxmlformats.org/officeDocument/2006/relationships/tags" Target="../tags/tag149.xml"/><Relationship Id="rId27" Type="http://schemas.openxmlformats.org/officeDocument/2006/relationships/tags" Target="../tags/tag154.xml"/><Relationship Id="rId30" Type="http://schemas.openxmlformats.org/officeDocument/2006/relationships/tags" Target="../tags/tag157.xml"/><Relationship Id="rId35" Type="http://schemas.openxmlformats.org/officeDocument/2006/relationships/tags" Target="../tags/tag162.xml"/></Relationships>
</file>

<file path=ppt/slideLayouts/_rels/slideLayout97.xml.rels><?xml version="1.0" encoding="UTF-8" standalone="yes"?>
<Relationships xmlns="http://schemas.openxmlformats.org/package/2006/relationships"><Relationship Id="rId13" Type="http://schemas.openxmlformats.org/officeDocument/2006/relationships/tags" Target="../tags/tag174.xml"/><Relationship Id="rId18" Type="http://schemas.openxmlformats.org/officeDocument/2006/relationships/tags" Target="../tags/tag179.xml"/><Relationship Id="rId26" Type="http://schemas.openxmlformats.org/officeDocument/2006/relationships/tags" Target="../tags/tag187.xml"/><Relationship Id="rId39" Type="http://schemas.openxmlformats.org/officeDocument/2006/relationships/tags" Target="../tags/tag200.xml"/><Relationship Id="rId21" Type="http://schemas.openxmlformats.org/officeDocument/2006/relationships/tags" Target="../tags/tag182.xml"/><Relationship Id="rId34" Type="http://schemas.openxmlformats.org/officeDocument/2006/relationships/tags" Target="../tags/tag195.xml"/><Relationship Id="rId42" Type="http://schemas.openxmlformats.org/officeDocument/2006/relationships/tags" Target="../tags/tag203.xml"/><Relationship Id="rId47" Type="http://schemas.openxmlformats.org/officeDocument/2006/relationships/tags" Target="../tags/tag208.xml"/><Relationship Id="rId50" Type="http://schemas.openxmlformats.org/officeDocument/2006/relationships/tags" Target="../tags/tag211.xml"/><Relationship Id="rId55" Type="http://schemas.openxmlformats.org/officeDocument/2006/relationships/tags" Target="../tags/tag216.xml"/><Relationship Id="rId7" Type="http://schemas.openxmlformats.org/officeDocument/2006/relationships/tags" Target="../tags/tag168.xml"/><Relationship Id="rId2" Type="http://schemas.openxmlformats.org/officeDocument/2006/relationships/tags" Target="../tags/tag163.xml"/><Relationship Id="rId16" Type="http://schemas.openxmlformats.org/officeDocument/2006/relationships/tags" Target="../tags/tag177.xml"/><Relationship Id="rId20" Type="http://schemas.openxmlformats.org/officeDocument/2006/relationships/tags" Target="../tags/tag181.xml"/><Relationship Id="rId29" Type="http://schemas.openxmlformats.org/officeDocument/2006/relationships/tags" Target="../tags/tag190.xml"/><Relationship Id="rId41" Type="http://schemas.openxmlformats.org/officeDocument/2006/relationships/tags" Target="../tags/tag202.xml"/><Relationship Id="rId54" Type="http://schemas.openxmlformats.org/officeDocument/2006/relationships/tags" Target="../tags/tag215.xml"/><Relationship Id="rId1" Type="http://schemas.openxmlformats.org/officeDocument/2006/relationships/vmlDrawing" Target="../drawings/vmlDrawing9.vml"/><Relationship Id="rId6" Type="http://schemas.openxmlformats.org/officeDocument/2006/relationships/tags" Target="../tags/tag167.xml"/><Relationship Id="rId11" Type="http://schemas.openxmlformats.org/officeDocument/2006/relationships/tags" Target="../tags/tag172.xml"/><Relationship Id="rId24" Type="http://schemas.openxmlformats.org/officeDocument/2006/relationships/tags" Target="../tags/tag185.xml"/><Relationship Id="rId32" Type="http://schemas.openxmlformats.org/officeDocument/2006/relationships/tags" Target="../tags/tag193.xml"/><Relationship Id="rId37" Type="http://schemas.openxmlformats.org/officeDocument/2006/relationships/tags" Target="../tags/tag198.xml"/><Relationship Id="rId40" Type="http://schemas.openxmlformats.org/officeDocument/2006/relationships/tags" Target="../tags/tag201.xml"/><Relationship Id="rId45" Type="http://schemas.openxmlformats.org/officeDocument/2006/relationships/tags" Target="../tags/tag206.xml"/><Relationship Id="rId53" Type="http://schemas.openxmlformats.org/officeDocument/2006/relationships/tags" Target="../tags/tag214.xml"/><Relationship Id="rId58" Type="http://schemas.openxmlformats.org/officeDocument/2006/relationships/oleObject" Target="../embeddings/oleObject9.bin"/><Relationship Id="rId5" Type="http://schemas.openxmlformats.org/officeDocument/2006/relationships/tags" Target="../tags/tag166.xml"/><Relationship Id="rId15" Type="http://schemas.openxmlformats.org/officeDocument/2006/relationships/tags" Target="../tags/tag176.xml"/><Relationship Id="rId23" Type="http://schemas.openxmlformats.org/officeDocument/2006/relationships/tags" Target="../tags/tag184.xml"/><Relationship Id="rId28" Type="http://schemas.openxmlformats.org/officeDocument/2006/relationships/tags" Target="../tags/tag189.xml"/><Relationship Id="rId36" Type="http://schemas.openxmlformats.org/officeDocument/2006/relationships/tags" Target="../tags/tag197.xml"/><Relationship Id="rId49" Type="http://schemas.openxmlformats.org/officeDocument/2006/relationships/tags" Target="../tags/tag210.xml"/><Relationship Id="rId57" Type="http://schemas.openxmlformats.org/officeDocument/2006/relationships/slideMaster" Target="../slideMasters/slideMaster4.xml"/><Relationship Id="rId61" Type="http://schemas.openxmlformats.org/officeDocument/2006/relationships/image" Target="../media/image7.png"/><Relationship Id="rId10" Type="http://schemas.openxmlformats.org/officeDocument/2006/relationships/tags" Target="../tags/tag171.xml"/><Relationship Id="rId19" Type="http://schemas.openxmlformats.org/officeDocument/2006/relationships/tags" Target="../tags/tag180.xml"/><Relationship Id="rId31" Type="http://schemas.openxmlformats.org/officeDocument/2006/relationships/tags" Target="../tags/tag192.xml"/><Relationship Id="rId44" Type="http://schemas.openxmlformats.org/officeDocument/2006/relationships/tags" Target="../tags/tag205.xml"/><Relationship Id="rId52" Type="http://schemas.openxmlformats.org/officeDocument/2006/relationships/tags" Target="../tags/tag213.xml"/><Relationship Id="rId60" Type="http://schemas.openxmlformats.org/officeDocument/2006/relationships/image" Target="../media/image6.emf"/><Relationship Id="rId4" Type="http://schemas.openxmlformats.org/officeDocument/2006/relationships/tags" Target="../tags/tag165.xml"/><Relationship Id="rId9" Type="http://schemas.openxmlformats.org/officeDocument/2006/relationships/tags" Target="../tags/tag170.xml"/><Relationship Id="rId14" Type="http://schemas.openxmlformats.org/officeDocument/2006/relationships/tags" Target="../tags/tag175.xml"/><Relationship Id="rId22" Type="http://schemas.openxmlformats.org/officeDocument/2006/relationships/tags" Target="../tags/tag183.xml"/><Relationship Id="rId27" Type="http://schemas.openxmlformats.org/officeDocument/2006/relationships/tags" Target="../tags/tag188.xml"/><Relationship Id="rId30" Type="http://schemas.openxmlformats.org/officeDocument/2006/relationships/tags" Target="../tags/tag191.xml"/><Relationship Id="rId35" Type="http://schemas.openxmlformats.org/officeDocument/2006/relationships/tags" Target="../tags/tag196.xml"/><Relationship Id="rId43" Type="http://schemas.openxmlformats.org/officeDocument/2006/relationships/tags" Target="../tags/tag204.xml"/><Relationship Id="rId48" Type="http://schemas.openxmlformats.org/officeDocument/2006/relationships/tags" Target="../tags/tag209.xml"/><Relationship Id="rId56" Type="http://schemas.openxmlformats.org/officeDocument/2006/relationships/tags" Target="../tags/tag217.xml"/><Relationship Id="rId8" Type="http://schemas.openxmlformats.org/officeDocument/2006/relationships/tags" Target="../tags/tag169.xml"/><Relationship Id="rId51" Type="http://schemas.openxmlformats.org/officeDocument/2006/relationships/tags" Target="../tags/tag212.xml"/><Relationship Id="rId3" Type="http://schemas.openxmlformats.org/officeDocument/2006/relationships/tags" Target="../tags/tag164.xml"/><Relationship Id="rId12" Type="http://schemas.openxmlformats.org/officeDocument/2006/relationships/tags" Target="../tags/tag173.xml"/><Relationship Id="rId17" Type="http://schemas.openxmlformats.org/officeDocument/2006/relationships/tags" Target="../tags/tag178.xml"/><Relationship Id="rId25" Type="http://schemas.openxmlformats.org/officeDocument/2006/relationships/tags" Target="../tags/tag186.xml"/><Relationship Id="rId33" Type="http://schemas.openxmlformats.org/officeDocument/2006/relationships/tags" Target="../tags/tag194.xml"/><Relationship Id="rId38" Type="http://schemas.openxmlformats.org/officeDocument/2006/relationships/tags" Target="../tags/tag199.xml"/><Relationship Id="rId46" Type="http://schemas.openxmlformats.org/officeDocument/2006/relationships/tags" Target="../tags/tag207.xml"/><Relationship Id="rId59" Type="http://schemas.openxmlformats.org/officeDocument/2006/relationships/image" Target="../media/image5.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Ref idx="1001">
        <a:schemeClr val="bg1"/>
      </p:bgRef>
    </p:bg>
    <p:spTree>
      <p:nvGrpSpPr>
        <p:cNvPr id="1" name=""/>
        <p:cNvGrpSpPr/>
        <p:nvPr/>
      </p:nvGrpSpPr>
      <p:grpSpPr>
        <a:xfrm>
          <a:off x="0" y="0"/>
          <a:ext cx="0" cy="0"/>
          <a:chOff x="0" y="0"/>
          <a:chExt cx="0" cy="0"/>
        </a:xfrm>
      </p:grpSpPr>
      <p:pic>
        <p:nvPicPr>
          <p:cNvPr id="20" name="Background 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9600" cy="6858000"/>
          </a:xfrm>
          <a:prstGeom prst="rect">
            <a:avLst/>
          </a:prstGeom>
        </p:spPr>
      </p:pic>
      <p:sp>
        <p:nvSpPr>
          <p:cNvPr id="33" name="Picture Placeholder 8"/>
          <p:cNvSpPr>
            <a:spLocks noGrp="1"/>
          </p:cNvSpPr>
          <p:nvPr>
            <p:ph type="pic" sz="quarter" idx="11"/>
          </p:nvPr>
        </p:nvSpPr>
        <p:spPr>
          <a:xfrm>
            <a:off x="3393716" y="727595"/>
            <a:ext cx="5400000" cy="5400000"/>
          </a:xfrm>
          <a:prstGeom prst="rect">
            <a:avLst/>
          </a:prstGeom>
        </p:spPr>
        <p:txBody>
          <a:bodyPr/>
          <a:lstStyle>
            <a:lvl1pPr>
              <a:defRPr>
                <a:solidFill>
                  <a:schemeClr val="tx1"/>
                </a:solidFill>
              </a:defRPr>
            </a:lvl1pPr>
          </a:lstStyle>
          <a:p>
            <a:r>
              <a:rPr lang="en-GB" noProof="0" dirty="0" smtClean="0"/>
              <a:t>Click icon to add picture</a:t>
            </a:r>
            <a:endParaRPr lang="en-GB" noProof="0" dirty="0"/>
          </a:p>
        </p:txBody>
      </p:sp>
      <p:sp>
        <p:nvSpPr>
          <p:cNvPr id="2" name="SD_LAN_pePresentationTitle"/>
          <p:cNvSpPr>
            <a:spLocks noGrp="1"/>
          </p:cNvSpPr>
          <p:nvPr>
            <p:ph type="ctrTitle" hasCustomPrompt="1"/>
          </p:nvPr>
        </p:nvSpPr>
        <p:spPr bwMode="gray">
          <a:xfrm>
            <a:off x="475200" y="5480578"/>
            <a:ext cx="5620800" cy="324000"/>
          </a:xfrm>
        </p:spPr>
        <p:txBody>
          <a:bodyPr anchor="b"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475200" y="5845180"/>
            <a:ext cx="5620800"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pPr lvl="0"/>
            <a:r>
              <a:rPr lang="en-GB" dirty="0" smtClean="0"/>
              <a:t>Subtitle here two lines max</a:t>
            </a:r>
          </a:p>
        </p:txBody>
      </p:sp>
      <p:sp>
        <p:nvSpPr>
          <p:cNvPr id="18" name="SD_ART_Logo_White"/>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p:txBody>
      </p:sp>
      <p:pic>
        <p:nvPicPr>
          <p:cNvPr id="5" name="SD_ART_Logo_White_bmkAr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38" y="464401"/>
            <a:ext cx="2286000" cy="1002013"/>
          </a:xfrm>
          <a:prstGeom prst="rect">
            <a:avLst/>
          </a:prstGeom>
        </p:spPr>
      </p:pic>
      <p:sp>
        <p:nvSpPr>
          <p:cNvPr id="4" name="Footer Placeholder 3" hidden="1"/>
          <p:cNvSpPr>
            <a:spLocks noGrp="1"/>
          </p:cNvSpPr>
          <p:nvPr>
            <p:ph type="ftr" sz="quarter" idx="12"/>
          </p:nvPr>
        </p:nvSpPr>
        <p:spPr/>
        <p:txBody>
          <a:bodyPr/>
          <a:lstStyle>
            <a:lvl1pPr>
              <a:defRPr>
                <a:solidFill>
                  <a:schemeClr val="bg1"/>
                </a:solidFill>
              </a:defRPr>
            </a:lvl1pPr>
          </a:lstStyle>
          <a:p>
            <a:endParaRPr lang="en-GB" dirty="0"/>
          </a:p>
        </p:txBody>
      </p:sp>
      <p:sp>
        <p:nvSpPr>
          <p:cNvPr id="13" name="SD_LAN_peDocumentDate"/>
          <p:cNvSpPr>
            <a:spLocks noGrp="1"/>
          </p:cNvSpPr>
          <p:nvPr>
            <p:ph type="body" sz="quarter" idx="14" hasCustomPrompt="1"/>
          </p:nvPr>
        </p:nvSpPr>
        <p:spPr>
          <a:xfrm>
            <a:off x="469900" y="6376034"/>
            <a:ext cx="8323816" cy="277813"/>
          </a:xfrm>
        </p:spPr>
        <p:txBody>
          <a:bodyPr lIns="10800"/>
          <a:lstStyle>
            <a:lvl1pPr>
              <a:lnSpc>
                <a:spcPct val="106000"/>
              </a:lnSpc>
              <a:spcAft>
                <a:spcPts val="0"/>
              </a:spcAft>
              <a:defRPr sz="1000"/>
            </a:lvl1pPr>
          </a:lstStyle>
          <a:p>
            <a:pPr lvl="0"/>
            <a:r>
              <a:rPr lang="en-GB" dirty="0" smtClean="0"/>
              <a:t>Name | Date</a:t>
            </a:r>
          </a:p>
        </p:txBody>
      </p:sp>
    </p:spTree>
    <p:extLst>
      <p:ext uri="{BB962C8B-B14F-4D97-AF65-F5344CB8AC3E}">
        <p14:creationId xmlns:p14="http://schemas.microsoft.com/office/powerpoint/2010/main" val="210455783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4" name="Footer Placeholder 3"/>
          <p:cNvSpPr>
            <a:spLocks noGrp="1"/>
          </p:cNvSpPr>
          <p:nvPr>
            <p:ph type="ftr" sz="quarter" idx="10"/>
          </p:nvPr>
        </p:nvSpPr>
        <p:spPr/>
        <p:txBody>
          <a:bodyPr/>
          <a:lstStyle/>
          <a:p>
            <a:endParaRPr lang="en-GB" dirty="0"/>
          </a:p>
        </p:txBody>
      </p:sp>
    </p:spTree>
    <p:extLst>
      <p:ext uri="{BB962C8B-B14F-4D97-AF65-F5344CB8AC3E}">
        <p14:creationId xmlns:p14="http://schemas.microsoft.com/office/powerpoint/2010/main" val="2879515099"/>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headline + subead + 2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407457"/>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5424000"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8" name="Text Placeholder 8"/>
          <p:cNvSpPr>
            <a:spLocks noGrp="1"/>
          </p:cNvSpPr>
          <p:nvPr>
            <p:ph type="body" sz="quarter" idx="15"/>
          </p:nvPr>
        </p:nvSpPr>
        <p:spPr bwMode="gray">
          <a:xfrm>
            <a:off x="6216001" y="1984377"/>
            <a:ext cx="5422492"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0" name="Subtitle 2"/>
          <p:cNvSpPr>
            <a:spLocks noGrp="1"/>
          </p:cNvSpPr>
          <p:nvPr>
            <p:ph type="subTitle" idx="13"/>
          </p:nvPr>
        </p:nvSpPr>
        <p:spPr bwMode="gray">
          <a:xfrm>
            <a:off x="547159" y="1085559"/>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Tree>
    <p:extLst>
      <p:ext uri="{BB962C8B-B14F-4D97-AF65-F5344CB8AC3E}">
        <p14:creationId xmlns:p14="http://schemas.microsoft.com/office/powerpoint/2010/main" val="30368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7" y="2984500"/>
            <a:ext cx="11092392" cy="736600"/>
          </a:xfrm>
        </p:spPr>
        <p:txBody>
          <a:bodyPr anchor="ctr">
            <a:noAutofit/>
          </a:bodyPr>
          <a:lstStyle>
            <a:lvl1pPr algn="ctr">
              <a:defRPr sz="7200">
                <a:solidFill>
                  <a:schemeClr val="tx1"/>
                </a:solidFill>
              </a:defRPr>
            </a:lvl1p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8" name="Rectangle 7"/>
          <p:cNvSpPr/>
          <p:nvPr userDrawn="1"/>
        </p:nvSpPr>
        <p:spPr bwMode="gray">
          <a:xfrm rot="5400000">
            <a:off x="-3382701" y="3382703"/>
            <a:ext cx="6858005" cy="92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lstStyle/>
          <a:p>
            <a:pPr algn="ctr"/>
            <a:endParaRPr lang="en-US" sz="1867" dirty="0" smtClean="0">
              <a:solidFill>
                <a:srgbClr val="FFFFFF"/>
              </a:solidFill>
            </a:endParaRPr>
          </a:p>
        </p:txBody>
      </p:sp>
      <p:grpSp>
        <p:nvGrpSpPr>
          <p:cNvPr id="7" name="Gruppieren 1"/>
          <p:cNvGrpSpPr/>
          <p:nvPr userDrawn="1"/>
        </p:nvGrpSpPr>
        <p:grpSpPr bwMode="gray">
          <a:xfrm rot="915580">
            <a:off x="11275036" y="35754"/>
            <a:ext cx="704531" cy="270303"/>
            <a:chOff x="4214510" y="2565340"/>
            <a:chExt cx="2105328" cy="807737"/>
          </a:xfrm>
        </p:grpSpPr>
        <p:sp>
          <p:nvSpPr>
            <p:cNvPr id="9"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0" name="Gruppieren 3"/>
            <p:cNvGrpSpPr/>
            <p:nvPr userDrawn="1"/>
          </p:nvGrpSpPr>
          <p:grpSpPr bwMode="gray">
            <a:xfrm rot="20700000">
              <a:off x="4214510" y="2567523"/>
              <a:ext cx="2105328" cy="805554"/>
              <a:chOff x="4169547" y="2547938"/>
              <a:chExt cx="2195254" cy="839962"/>
            </a:xfrm>
          </p:grpSpPr>
          <p:sp>
            <p:nvSpPr>
              <p:cNvPr id="11"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2" name="Grafik 5"/>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grpSp>
        <p:nvGrpSpPr>
          <p:cNvPr id="129" name="Group 76"/>
          <p:cNvGrpSpPr/>
          <p:nvPr userDrawn="1"/>
        </p:nvGrpSpPr>
        <p:grpSpPr>
          <a:xfrm>
            <a:off x="12257396" y="5300"/>
            <a:ext cx="1318904" cy="6858000"/>
            <a:chOff x="9225692" y="5300"/>
            <a:chExt cx="727200" cy="6858000"/>
          </a:xfrm>
        </p:grpSpPr>
        <p:sp>
          <p:nvSpPr>
            <p:cNvPr id="130" name="Rectangle 27"/>
            <p:cNvSpPr>
              <a:spLocks noChangeArrowheads="1"/>
            </p:cNvSpPr>
            <p:nvPr userDrawn="1">
              <p:custDataLst>
                <p:tags r:id="rId15"/>
              </p:custDataLst>
            </p:nvPr>
          </p:nvSpPr>
          <p:spPr bwMode="auto">
            <a:xfrm>
              <a:off x="9225692" y="5300"/>
              <a:ext cx="727200" cy="6858000"/>
            </a:xfrm>
            <a:prstGeom prst="rect">
              <a:avLst/>
            </a:prstGeom>
            <a:solidFill>
              <a:schemeClr val="bg2"/>
            </a:solidFill>
            <a:ln w="12700" algn="ctr">
              <a:noFill/>
              <a:miter lim="800000"/>
              <a:headEnd/>
              <a:tailEnd/>
            </a:ln>
          </p:spPr>
          <p:txBody>
            <a:bodyPr wrap="none" lIns="0" tIns="0" rIns="0" bIns="0"/>
            <a:lstStyle/>
            <a:p>
              <a:pPr algn="ctr"/>
              <a:endParaRPr lang="en-US" sz="1000" b="1" dirty="0">
                <a:solidFill>
                  <a:srgbClr val="487AE3"/>
                </a:solidFill>
              </a:endParaRPr>
            </a:p>
          </p:txBody>
        </p:sp>
        <p:grpSp>
          <p:nvGrpSpPr>
            <p:cNvPr id="131" name="Group 38"/>
            <p:cNvGrpSpPr/>
            <p:nvPr userDrawn="1"/>
          </p:nvGrpSpPr>
          <p:grpSpPr>
            <a:xfrm>
              <a:off x="9357817" y="81511"/>
              <a:ext cx="468219" cy="698869"/>
              <a:chOff x="9357817" y="81511"/>
              <a:chExt cx="468219" cy="698869"/>
            </a:xfrm>
          </p:grpSpPr>
          <p:sp>
            <p:nvSpPr>
              <p:cNvPr id="156" name="Rectangle 25"/>
              <p:cNvSpPr>
                <a:spLocks noChangeArrowheads="1"/>
              </p:cNvSpPr>
              <p:nvPr userDrawn="1">
                <p:custDataLst>
                  <p:tags r:id="rId32"/>
                </p:custDataLst>
              </p:nvPr>
            </p:nvSpPr>
            <p:spPr bwMode="auto">
              <a:xfrm>
                <a:off x="9357817" y="81511"/>
                <a:ext cx="468219" cy="698869"/>
              </a:xfrm>
              <a:prstGeom prst="rect">
                <a:avLst/>
              </a:prstGeom>
              <a:solidFill>
                <a:schemeClr val="accent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7" name="Rectangle 14"/>
              <p:cNvSpPr>
                <a:spLocks noChangeArrowheads="1"/>
              </p:cNvSpPr>
              <p:nvPr userDrawn="1">
                <p:custDataLst>
                  <p:tags r:id="rId33"/>
                </p:custDataLst>
              </p:nvPr>
            </p:nvSpPr>
            <p:spPr bwMode="auto">
              <a:xfrm>
                <a:off x="9428928" y="210461"/>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21</a:t>
                </a:r>
              </a:p>
              <a:p>
                <a:pPr defTabSz="914724">
                  <a:defRPr/>
                </a:pPr>
                <a:r>
                  <a:rPr lang="en-US" sz="1000" dirty="0" smtClean="0">
                    <a:solidFill>
                      <a:srgbClr val="FFFFFF"/>
                    </a:solidFill>
                  </a:rPr>
                  <a:t>G     59</a:t>
                </a:r>
              </a:p>
              <a:p>
                <a:pPr defTabSz="914724">
                  <a:defRPr/>
                </a:pPr>
                <a:r>
                  <a:rPr lang="en-US" sz="1000" dirty="0" smtClean="0">
                    <a:solidFill>
                      <a:srgbClr val="FFFFFF"/>
                    </a:solidFill>
                  </a:rPr>
                  <a:t>B    139</a:t>
                </a:r>
                <a:endParaRPr lang="en-US" sz="1000" dirty="0">
                  <a:solidFill>
                    <a:srgbClr val="FFFFFF"/>
                  </a:solidFill>
                </a:endParaRPr>
              </a:p>
            </p:txBody>
          </p:sp>
        </p:grpSp>
        <p:grpSp>
          <p:nvGrpSpPr>
            <p:cNvPr id="132" name="Group 40"/>
            <p:cNvGrpSpPr/>
            <p:nvPr userDrawn="1"/>
          </p:nvGrpSpPr>
          <p:grpSpPr>
            <a:xfrm>
              <a:off x="9357817" y="1585196"/>
              <a:ext cx="468219" cy="696974"/>
              <a:chOff x="9357817" y="1689970"/>
              <a:chExt cx="468219" cy="696974"/>
            </a:xfrm>
          </p:grpSpPr>
          <p:sp>
            <p:nvSpPr>
              <p:cNvPr id="154" name="Rectangle 25"/>
              <p:cNvSpPr>
                <a:spLocks noChangeArrowheads="1"/>
              </p:cNvSpPr>
              <p:nvPr userDrawn="1">
                <p:custDataLst>
                  <p:tags r:id="rId30"/>
                </p:custDataLst>
              </p:nvPr>
            </p:nvSpPr>
            <p:spPr bwMode="auto">
              <a:xfrm>
                <a:off x="9357817" y="1689970"/>
                <a:ext cx="468219" cy="696974"/>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5" name="Rectangle 16"/>
              <p:cNvSpPr>
                <a:spLocks noChangeArrowheads="1"/>
              </p:cNvSpPr>
              <p:nvPr userDrawn="1">
                <p:custDataLst>
                  <p:tags r:id="rId31"/>
                </p:custDataLst>
              </p:nvPr>
            </p:nvSpPr>
            <p:spPr bwMode="auto">
              <a:xfrm>
                <a:off x="9428928" y="181891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237</a:t>
                </a:r>
              </a:p>
              <a:p>
                <a:pPr defTabSz="914724">
                  <a:defRPr/>
                </a:pPr>
                <a:r>
                  <a:rPr lang="en-US" sz="1000" dirty="0" smtClean="0">
                    <a:solidFill>
                      <a:srgbClr val="FFFFFF"/>
                    </a:solidFill>
                  </a:rPr>
                  <a:t>G     24</a:t>
                </a:r>
              </a:p>
              <a:p>
                <a:pPr defTabSz="914724">
                  <a:defRPr/>
                </a:pPr>
                <a:r>
                  <a:rPr lang="en-US" sz="1000" dirty="0" smtClean="0">
                    <a:solidFill>
                      <a:srgbClr val="FFFFFF"/>
                    </a:solidFill>
                  </a:rPr>
                  <a:t>B      71</a:t>
                </a:r>
                <a:endParaRPr lang="en-US" sz="1000" dirty="0">
                  <a:solidFill>
                    <a:srgbClr val="FFFFFF"/>
                  </a:solidFill>
                </a:endParaRPr>
              </a:p>
            </p:txBody>
          </p:sp>
        </p:grpSp>
        <p:grpSp>
          <p:nvGrpSpPr>
            <p:cNvPr id="133" name="Group 41"/>
            <p:cNvGrpSpPr/>
            <p:nvPr userDrawn="1"/>
          </p:nvGrpSpPr>
          <p:grpSpPr>
            <a:xfrm>
              <a:off x="9357817" y="2336091"/>
              <a:ext cx="468219" cy="696974"/>
              <a:chOff x="9357817" y="2423403"/>
              <a:chExt cx="468219" cy="696974"/>
            </a:xfrm>
          </p:grpSpPr>
          <p:sp>
            <p:nvSpPr>
              <p:cNvPr id="152" name="Rectangle 25"/>
              <p:cNvSpPr>
                <a:spLocks noChangeArrowheads="1"/>
              </p:cNvSpPr>
              <p:nvPr userDrawn="1">
                <p:custDataLst>
                  <p:tags r:id="rId28"/>
                </p:custDataLst>
              </p:nvPr>
            </p:nvSpPr>
            <p:spPr bwMode="auto">
              <a:xfrm>
                <a:off x="9357817" y="2423403"/>
                <a:ext cx="468219" cy="696974"/>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3" name="Rectangle 18"/>
              <p:cNvSpPr>
                <a:spLocks noChangeArrowheads="1"/>
              </p:cNvSpPr>
              <p:nvPr userDrawn="1">
                <p:custDataLst>
                  <p:tags r:id="rId29"/>
                </p:custDataLst>
              </p:nvPr>
            </p:nvSpPr>
            <p:spPr bwMode="auto">
              <a:xfrm>
                <a:off x="9428928" y="255329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244</a:t>
                </a:r>
              </a:p>
              <a:p>
                <a:pPr defTabSz="914724">
                  <a:defRPr/>
                </a:pPr>
                <a:r>
                  <a:rPr lang="en-US" sz="1000" dirty="0" smtClean="0">
                    <a:solidFill>
                      <a:srgbClr val="FFFFFF"/>
                    </a:solidFill>
                  </a:rPr>
                  <a:t>G   116</a:t>
                </a:r>
              </a:p>
              <a:p>
                <a:pPr defTabSz="914724">
                  <a:defRPr/>
                </a:pPr>
                <a:r>
                  <a:rPr lang="en-US" sz="1000" dirty="0" smtClean="0">
                    <a:solidFill>
                      <a:srgbClr val="FFFFFF"/>
                    </a:solidFill>
                  </a:rPr>
                  <a:t>B    144</a:t>
                </a:r>
                <a:endParaRPr lang="en-US" sz="1000" dirty="0">
                  <a:solidFill>
                    <a:srgbClr val="FFFFFF"/>
                  </a:solidFill>
                </a:endParaRPr>
              </a:p>
            </p:txBody>
          </p:sp>
        </p:grpSp>
        <p:grpSp>
          <p:nvGrpSpPr>
            <p:cNvPr id="134" name="Group 42"/>
            <p:cNvGrpSpPr/>
            <p:nvPr userDrawn="1"/>
          </p:nvGrpSpPr>
          <p:grpSpPr>
            <a:xfrm>
              <a:off x="9357817" y="3086986"/>
              <a:ext cx="468219" cy="698868"/>
              <a:chOff x="9357817" y="3156835"/>
              <a:chExt cx="468219" cy="698868"/>
            </a:xfrm>
          </p:grpSpPr>
          <p:sp>
            <p:nvSpPr>
              <p:cNvPr id="150" name="Rectangle 25"/>
              <p:cNvSpPr>
                <a:spLocks noChangeArrowheads="1"/>
              </p:cNvSpPr>
              <p:nvPr userDrawn="1">
                <p:custDataLst>
                  <p:tags r:id="rId26"/>
                </p:custDataLst>
              </p:nvPr>
            </p:nvSpPr>
            <p:spPr bwMode="auto">
              <a:xfrm>
                <a:off x="9357817" y="3156835"/>
                <a:ext cx="468219" cy="698868"/>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1" name="Rectangle 17"/>
              <p:cNvSpPr>
                <a:spLocks noChangeArrowheads="1"/>
              </p:cNvSpPr>
              <p:nvPr userDrawn="1">
                <p:custDataLst>
                  <p:tags r:id="rId27"/>
                </p:custDataLst>
              </p:nvPr>
            </p:nvSpPr>
            <p:spPr bwMode="auto">
              <a:xfrm>
                <a:off x="9428928" y="3287678"/>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255</a:t>
                </a:r>
              </a:p>
              <a:p>
                <a:pPr defTabSz="914724">
                  <a:defRPr/>
                </a:pPr>
                <a:r>
                  <a:rPr lang="en-US" sz="1000" dirty="0" smtClean="0">
                    <a:solidFill>
                      <a:srgbClr val="404040"/>
                    </a:solidFill>
                  </a:rPr>
                  <a:t>G   196</a:t>
                </a:r>
              </a:p>
              <a:p>
                <a:pPr defTabSz="914724">
                  <a:defRPr/>
                </a:pPr>
                <a:r>
                  <a:rPr lang="en-US" sz="1000" dirty="0" smtClean="0">
                    <a:solidFill>
                      <a:srgbClr val="404040"/>
                    </a:solidFill>
                  </a:rPr>
                  <a:t>B      35</a:t>
                </a:r>
                <a:endParaRPr lang="en-US" sz="1000" dirty="0">
                  <a:solidFill>
                    <a:srgbClr val="404040"/>
                  </a:solidFill>
                </a:endParaRPr>
              </a:p>
            </p:txBody>
          </p:sp>
        </p:grpSp>
        <p:grpSp>
          <p:nvGrpSpPr>
            <p:cNvPr id="135" name="Group 43"/>
            <p:cNvGrpSpPr/>
            <p:nvPr userDrawn="1"/>
          </p:nvGrpSpPr>
          <p:grpSpPr>
            <a:xfrm>
              <a:off x="9357817" y="3839775"/>
              <a:ext cx="468219" cy="698868"/>
              <a:chOff x="9357817" y="3892161"/>
              <a:chExt cx="468219" cy="698868"/>
            </a:xfrm>
          </p:grpSpPr>
          <p:sp>
            <p:nvSpPr>
              <p:cNvPr id="148" name="Rectangle 25"/>
              <p:cNvSpPr>
                <a:spLocks noChangeArrowheads="1"/>
              </p:cNvSpPr>
              <p:nvPr userDrawn="1">
                <p:custDataLst>
                  <p:tags r:id="rId24"/>
                </p:custDataLst>
              </p:nvPr>
            </p:nvSpPr>
            <p:spPr bwMode="auto">
              <a:xfrm>
                <a:off x="9357817" y="3892161"/>
                <a:ext cx="468219" cy="698868"/>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9" name="Rectangle 19"/>
              <p:cNvSpPr>
                <a:spLocks noChangeArrowheads="1"/>
              </p:cNvSpPr>
              <p:nvPr userDrawn="1">
                <p:custDataLst>
                  <p:tags r:id="rId25"/>
                </p:custDataLst>
              </p:nvPr>
            </p:nvSpPr>
            <p:spPr bwMode="auto">
              <a:xfrm>
                <a:off x="9428928" y="4022057"/>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178</a:t>
                </a:r>
              </a:p>
              <a:p>
                <a:pPr defTabSz="914724">
                  <a:defRPr/>
                </a:pPr>
                <a:r>
                  <a:rPr lang="en-US" sz="1000" dirty="0" smtClean="0">
                    <a:solidFill>
                      <a:srgbClr val="404040"/>
                    </a:solidFill>
                  </a:rPr>
                  <a:t>G   178</a:t>
                </a:r>
              </a:p>
              <a:p>
                <a:pPr defTabSz="914724">
                  <a:defRPr/>
                </a:pPr>
                <a:r>
                  <a:rPr lang="en-US" sz="1000" dirty="0" smtClean="0">
                    <a:solidFill>
                      <a:srgbClr val="404040"/>
                    </a:solidFill>
                  </a:rPr>
                  <a:t>B    178</a:t>
                </a:r>
                <a:endParaRPr lang="en-US" sz="1000" dirty="0">
                  <a:solidFill>
                    <a:srgbClr val="404040"/>
                  </a:solidFill>
                </a:endParaRPr>
              </a:p>
            </p:txBody>
          </p:sp>
        </p:grpSp>
        <p:grpSp>
          <p:nvGrpSpPr>
            <p:cNvPr id="136" name="Group 39"/>
            <p:cNvGrpSpPr/>
            <p:nvPr userDrawn="1"/>
          </p:nvGrpSpPr>
          <p:grpSpPr>
            <a:xfrm>
              <a:off x="9357817" y="834301"/>
              <a:ext cx="468219" cy="696974"/>
              <a:chOff x="9357817" y="956538"/>
              <a:chExt cx="468219" cy="696974"/>
            </a:xfrm>
          </p:grpSpPr>
          <p:sp>
            <p:nvSpPr>
              <p:cNvPr id="146" name="Rectangle 25"/>
              <p:cNvSpPr>
                <a:spLocks noChangeArrowheads="1"/>
              </p:cNvSpPr>
              <p:nvPr userDrawn="1">
                <p:custDataLst>
                  <p:tags r:id="rId22"/>
                </p:custDataLst>
              </p:nvPr>
            </p:nvSpPr>
            <p:spPr bwMode="auto">
              <a:xfrm>
                <a:off x="9357817" y="956538"/>
                <a:ext cx="468219" cy="696974"/>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7" name="Rectangle 15"/>
              <p:cNvSpPr>
                <a:spLocks noChangeArrowheads="1"/>
              </p:cNvSpPr>
              <p:nvPr userDrawn="1">
                <p:custDataLst>
                  <p:tags r:id="rId23"/>
                </p:custDataLst>
              </p:nvPr>
            </p:nvSpPr>
            <p:spPr bwMode="auto">
              <a:xfrm>
                <a:off x="9428928" y="1084540"/>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72</a:t>
                </a:r>
              </a:p>
              <a:p>
                <a:pPr defTabSz="914724">
                  <a:defRPr/>
                </a:pPr>
                <a:r>
                  <a:rPr lang="en-US" sz="1000" dirty="0" smtClean="0">
                    <a:solidFill>
                      <a:srgbClr val="FFFFFF"/>
                    </a:solidFill>
                  </a:rPr>
                  <a:t>G   122</a:t>
                </a:r>
              </a:p>
              <a:p>
                <a:pPr defTabSz="914724">
                  <a:defRPr/>
                </a:pPr>
                <a:r>
                  <a:rPr lang="en-US" sz="1000" dirty="0" smtClean="0">
                    <a:solidFill>
                      <a:srgbClr val="FFFFFF"/>
                    </a:solidFill>
                  </a:rPr>
                  <a:t>B    227</a:t>
                </a:r>
                <a:endParaRPr lang="en-US" sz="1000" dirty="0">
                  <a:solidFill>
                    <a:srgbClr val="FFFFFF"/>
                  </a:solidFill>
                </a:endParaRPr>
              </a:p>
            </p:txBody>
          </p:sp>
        </p:grpSp>
        <p:grpSp>
          <p:nvGrpSpPr>
            <p:cNvPr id="137" name="Group 73"/>
            <p:cNvGrpSpPr/>
            <p:nvPr userDrawn="1"/>
          </p:nvGrpSpPr>
          <p:grpSpPr>
            <a:xfrm>
              <a:off x="9357817" y="4592564"/>
              <a:ext cx="468219" cy="696974"/>
              <a:chOff x="9357817" y="4627488"/>
              <a:chExt cx="468219" cy="696974"/>
            </a:xfrm>
          </p:grpSpPr>
          <p:sp>
            <p:nvSpPr>
              <p:cNvPr id="144" name="Rectangle 25"/>
              <p:cNvSpPr>
                <a:spLocks noChangeArrowheads="1"/>
              </p:cNvSpPr>
              <p:nvPr userDrawn="1">
                <p:custDataLst>
                  <p:tags r:id="rId20"/>
                </p:custDataLst>
              </p:nvPr>
            </p:nvSpPr>
            <p:spPr bwMode="auto">
              <a:xfrm>
                <a:off x="9357817" y="4627488"/>
                <a:ext cx="468219" cy="696974"/>
              </a:xfrm>
              <a:prstGeom prst="rect">
                <a:avLst/>
              </a:prstGeom>
              <a:solidFill>
                <a:srgbClr val="7F7F7F"/>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5" name="Rectangle 18"/>
              <p:cNvSpPr>
                <a:spLocks noChangeArrowheads="1"/>
              </p:cNvSpPr>
              <p:nvPr userDrawn="1">
                <p:custDataLst>
                  <p:tags r:id="rId21"/>
                </p:custDataLst>
              </p:nvPr>
            </p:nvSpPr>
            <p:spPr bwMode="auto">
              <a:xfrm>
                <a:off x="9428928" y="475643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127</a:t>
                </a:r>
              </a:p>
              <a:p>
                <a:r>
                  <a:rPr lang="en-GB" sz="1000" dirty="0" smtClean="0">
                    <a:solidFill>
                      <a:srgbClr val="FFFFFF"/>
                    </a:solidFill>
                  </a:rPr>
                  <a:t>G   127</a:t>
                </a:r>
              </a:p>
              <a:p>
                <a:r>
                  <a:rPr lang="en-GB" sz="1000" dirty="0" smtClean="0">
                    <a:solidFill>
                      <a:srgbClr val="FFFFFF"/>
                    </a:solidFill>
                  </a:rPr>
                  <a:t>B    127</a:t>
                </a:r>
                <a:endParaRPr lang="en-GB" sz="1000" dirty="0">
                  <a:solidFill>
                    <a:srgbClr val="FFFFFF"/>
                  </a:solidFill>
                </a:endParaRPr>
              </a:p>
            </p:txBody>
          </p:sp>
        </p:grpSp>
        <p:grpSp>
          <p:nvGrpSpPr>
            <p:cNvPr id="138" name="Group 74"/>
            <p:cNvGrpSpPr/>
            <p:nvPr userDrawn="1"/>
          </p:nvGrpSpPr>
          <p:grpSpPr>
            <a:xfrm>
              <a:off x="9357817" y="5343459"/>
              <a:ext cx="468219" cy="698868"/>
              <a:chOff x="9357817" y="5360921"/>
              <a:chExt cx="468219" cy="698868"/>
            </a:xfrm>
          </p:grpSpPr>
          <p:sp>
            <p:nvSpPr>
              <p:cNvPr id="142" name="Rectangle 25"/>
              <p:cNvSpPr>
                <a:spLocks noChangeArrowheads="1"/>
              </p:cNvSpPr>
              <p:nvPr userDrawn="1">
                <p:custDataLst>
                  <p:tags r:id="rId18"/>
                </p:custDataLst>
              </p:nvPr>
            </p:nvSpPr>
            <p:spPr bwMode="auto">
              <a:xfrm>
                <a:off x="9357817" y="5360921"/>
                <a:ext cx="468219" cy="698868"/>
              </a:xfrm>
              <a:prstGeom prst="rect">
                <a:avLst/>
              </a:prstGeom>
              <a:solidFill>
                <a:schemeClr val="bg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3" name="Rectangle 17"/>
              <p:cNvSpPr>
                <a:spLocks noChangeArrowheads="1"/>
              </p:cNvSpPr>
              <p:nvPr userDrawn="1">
                <p:custDataLst>
                  <p:tags r:id="rId19"/>
                </p:custDataLst>
              </p:nvPr>
            </p:nvSpPr>
            <p:spPr bwMode="auto">
              <a:xfrm>
                <a:off x="9428927" y="549081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404040"/>
                    </a:solidFill>
                  </a:rPr>
                  <a:t>R    216</a:t>
                </a:r>
              </a:p>
              <a:p>
                <a:r>
                  <a:rPr lang="en-GB" sz="1000" dirty="0" smtClean="0">
                    <a:solidFill>
                      <a:srgbClr val="404040"/>
                    </a:solidFill>
                  </a:rPr>
                  <a:t>G   216</a:t>
                </a:r>
              </a:p>
              <a:p>
                <a:r>
                  <a:rPr lang="en-GB" sz="1000" dirty="0" smtClean="0">
                    <a:solidFill>
                      <a:srgbClr val="404040"/>
                    </a:solidFill>
                  </a:rPr>
                  <a:t>B    216</a:t>
                </a:r>
                <a:endParaRPr lang="en-GB" sz="1000" dirty="0">
                  <a:solidFill>
                    <a:srgbClr val="404040"/>
                  </a:solidFill>
                </a:endParaRPr>
              </a:p>
            </p:txBody>
          </p:sp>
        </p:grpSp>
        <p:grpSp>
          <p:nvGrpSpPr>
            <p:cNvPr id="139" name="Group 75"/>
            <p:cNvGrpSpPr/>
            <p:nvPr userDrawn="1"/>
          </p:nvGrpSpPr>
          <p:grpSpPr>
            <a:xfrm>
              <a:off x="9357817" y="6096250"/>
              <a:ext cx="468219" cy="698868"/>
              <a:chOff x="9357817" y="6096250"/>
              <a:chExt cx="468219" cy="698868"/>
            </a:xfrm>
          </p:grpSpPr>
          <p:sp>
            <p:nvSpPr>
              <p:cNvPr id="140" name="Rectangle 25"/>
              <p:cNvSpPr>
                <a:spLocks noChangeArrowheads="1"/>
              </p:cNvSpPr>
              <p:nvPr userDrawn="1">
                <p:custDataLst>
                  <p:tags r:id="rId16"/>
                </p:custDataLst>
              </p:nvPr>
            </p:nvSpPr>
            <p:spPr bwMode="auto">
              <a:xfrm>
                <a:off x="9357817" y="6096250"/>
                <a:ext cx="468219" cy="698868"/>
              </a:xfrm>
              <a:prstGeom prst="rect">
                <a:avLst/>
              </a:prstGeom>
              <a:solidFill>
                <a:schemeClr val="tx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1" name="Rectangle 19"/>
              <p:cNvSpPr>
                <a:spLocks noChangeArrowheads="1"/>
              </p:cNvSpPr>
              <p:nvPr userDrawn="1">
                <p:custDataLst>
                  <p:tags r:id="rId17"/>
                </p:custDataLst>
              </p:nvPr>
            </p:nvSpPr>
            <p:spPr bwMode="auto">
              <a:xfrm>
                <a:off x="9428928" y="6225198"/>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64</a:t>
                </a:r>
              </a:p>
              <a:p>
                <a:r>
                  <a:rPr lang="en-GB" sz="1000" dirty="0" smtClean="0">
                    <a:solidFill>
                      <a:srgbClr val="FFFFFF"/>
                    </a:solidFill>
                  </a:rPr>
                  <a:t>G     64</a:t>
                </a:r>
              </a:p>
              <a:p>
                <a:r>
                  <a:rPr lang="en-GB" sz="1000" dirty="0" smtClean="0">
                    <a:solidFill>
                      <a:srgbClr val="FFFFFF"/>
                    </a:solidFill>
                  </a:rPr>
                  <a:t>B      64 </a:t>
                </a:r>
                <a:endParaRPr lang="en-GB" sz="1000" dirty="0">
                  <a:solidFill>
                    <a:srgbClr val="FFFFFF"/>
                  </a:solidFill>
                </a:endParaRPr>
              </a:p>
            </p:txBody>
          </p:sp>
        </p:grpSp>
      </p:grpSp>
      <p:grpSp>
        <p:nvGrpSpPr>
          <p:cNvPr id="158" name="Gruppieren 13"/>
          <p:cNvGrpSpPr/>
          <p:nvPr userDrawn="1"/>
        </p:nvGrpSpPr>
        <p:grpSpPr>
          <a:xfrm>
            <a:off x="13683236" y="87989"/>
            <a:ext cx="2516981" cy="4732031"/>
            <a:chOff x="9357817" y="171116"/>
            <a:chExt cx="1887735" cy="3549023"/>
          </a:xfrm>
        </p:grpSpPr>
        <p:sp>
          <p:nvSpPr>
            <p:cNvPr id="159" name="Rectangle 25"/>
            <p:cNvSpPr>
              <a:spLocks noChangeArrowheads="1"/>
            </p:cNvSpPr>
            <p:nvPr userDrawn="1">
              <p:custDataLst>
                <p:tags r:id="rId1"/>
              </p:custDataLst>
            </p:nvPr>
          </p:nvSpPr>
          <p:spPr bwMode="auto">
            <a:xfrm>
              <a:off x="9357817" y="186015"/>
              <a:ext cx="468219" cy="446766"/>
            </a:xfrm>
            <a:prstGeom prst="rect">
              <a:avLst/>
            </a:prstGeom>
            <a:solidFill>
              <a:srgbClr val="001A72"/>
            </a:solidFill>
            <a:ln w="12700" algn="ctr">
              <a:noFill/>
              <a:miter lim="800000"/>
              <a:headEnd/>
              <a:tailEnd/>
            </a:ln>
          </p:spPr>
          <p:txBody>
            <a:bodyPr wrap="none" lIns="0" tIns="0" rIns="0" bIns="0" anchor="ctr"/>
            <a:lstStyle/>
            <a:p>
              <a:pPr defTabSz="1219602">
                <a:defRPr/>
              </a:pPr>
              <a:r>
                <a:rPr lang="en-US" sz="1000" dirty="0">
                  <a:solidFill>
                    <a:srgbClr val="FFFFFF"/>
                  </a:solidFill>
                </a:rPr>
                <a:t> R      0 </a:t>
              </a:r>
            </a:p>
            <a:p>
              <a:pPr defTabSz="1219602">
                <a:defRPr/>
              </a:pPr>
              <a:r>
                <a:rPr lang="en-US" sz="1000" dirty="0">
                  <a:solidFill>
                    <a:srgbClr val="FFFFFF"/>
                  </a:solidFill>
                </a:rPr>
                <a:t> G   26</a:t>
              </a:r>
            </a:p>
            <a:p>
              <a:pPr defTabSz="1219602">
                <a:defRPr/>
              </a:pPr>
              <a:r>
                <a:rPr lang="en-US" sz="1000" dirty="0">
                  <a:solidFill>
                    <a:srgbClr val="FFFFFF"/>
                  </a:solidFill>
                </a:rPr>
                <a:t> B  114</a:t>
              </a:r>
            </a:p>
          </p:txBody>
        </p:sp>
        <p:sp>
          <p:nvSpPr>
            <p:cNvPr id="160" name="Rectangle 25"/>
            <p:cNvSpPr>
              <a:spLocks noChangeArrowheads="1"/>
            </p:cNvSpPr>
            <p:nvPr userDrawn="1">
              <p:custDataLst>
                <p:tags r:id="rId2"/>
              </p:custDataLst>
            </p:nvPr>
          </p:nvSpPr>
          <p:spPr bwMode="auto">
            <a:xfrm>
              <a:off x="9357817" y="686702"/>
              <a:ext cx="468219" cy="446766"/>
            </a:xfrm>
            <a:prstGeom prst="rect">
              <a:avLst/>
            </a:prstGeom>
            <a:solidFill>
              <a:srgbClr val="C8DCFF"/>
            </a:solidFill>
            <a:ln w="12700" algn="ctr">
              <a:noFill/>
              <a:miter lim="800000"/>
              <a:headEnd/>
              <a:tailEnd/>
            </a:ln>
          </p:spPr>
          <p:txBody>
            <a:bodyPr wrap="none" lIns="0" tIns="0" rIns="0" bIns="0" anchor="ctr"/>
            <a:lstStyle/>
            <a:p>
              <a:pPr algn="just" defTabSz="1219602">
                <a:defRPr/>
              </a:pPr>
              <a:r>
                <a:rPr lang="en-US" sz="1000" dirty="0">
                  <a:solidFill>
                    <a:srgbClr val="404040"/>
                  </a:solidFill>
                </a:rPr>
                <a:t> R  200</a:t>
              </a:r>
            </a:p>
            <a:p>
              <a:pPr algn="just" defTabSz="1219602">
                <a:defRPr/>
              </a:pPr>
              <a:r>
                <a:rPr lang="en-US" sz="1000" dirty="0">
                  <a:solidFill>
                    <a:srgbClr val="404040"/>
                  </a:solidFill>
                </a:rPr>
                <a:t> G 220</a:t>
              </a:r>
            </a:p>
            <a:p>
              <a:pPr algn="just" defTabSz="1219602">
                <a:defRPr/>
              </a:pPr>
              <a:r>
                <a:rPr lang="en-US" sz="1000" dirty="0">
                  <a:solidFill>
                    <a:srgbClr val="404040"/>
                  </a:solidFill>
                </a:rPr>
                <a:t> B  255</a:t>
              </a:r>
            </a:p>
          </p:txBody>
        </p:sp>
        <p:sp>
          <p:nvSpPr>
            <p:cNvPr id="161" name="Rectangle 25"/>
            <p:cNvSpPr>
              <a:spLocks noChangeArrowheads="1"/>
            </p:cNvSpPr>
            <p:nvPr userDrawn="1">
              <p:custDataLst>
                <p:tags r:id="rId3"/>
              </p:custDataLst>
            </p:nvPr>
          </p:nvSpPr>
          <p:spPr bwMode="auto">
            <a:xfrm>
              <a:off x="9357817" y="1187389"/>
              <a:ext cx="468219" cy="446766"/>
            </a:xfrm>
            <a:prstGeom prst="rect">
              <a:avLst/>
            </a:prstGeom>
            <a:solidFill>
              <a:srgbClr val="FF000C"/>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255</a:t>
              </a:r>
            </a:p>
            <a:p>
              <a:pPr algn="just" defTabSz="1219602">
                <a:defRPr/>
              </a:pPr>
              <a:r>
                <a:rPr lang="en-US" sz="1000" dirty="0">
                  <a:solidFill>
                    <a:srgbClr val="FFFFFF"/>
                  </a:solidFill>
                </a:rPr>
                <a:t> G     0</a:t>
              </a:r>
            </a:p>
            <a:p>
              <a:pPr algn="just" defTabSz="1219602">
                <a:defRPr/>
              </a:pPr>
              <a:r>
                <a:rPr lang="en-US" sz="1000" dirty="0">
                  <a:solidFill>
                    <a:srgbClr val="FFFFFF"/>
                  </a:solidFill>
                </a:rPr>
                <a:t> B    12</a:t>
              </a:r>
            </a:p>
          </p:txBody>
        </p:sp>
        <p:sp>
          <p:nvSpPr>
            <p:cNvPr id="162" name="Rectangle 25"/>
            <p:cNvSpPr>
              <a:spLocks noChangeArrowheads="1"/>
            </p:cNvSpPr>
            <p:nvPr userDrawn="1">
              <p:custDataLst>
                <p:tags r:id="rId4"/>
              </p:custDataLst>
            </p:nvPr>
          </p:nvSpPr>
          <p:spPr bwMode="auto">
            <a:xfrm>
              <a:off x="9357817" y="1708018"/>
              <a:ext cx="468219" cy="446766"/>
            </a:xfrm>
            <a:prstGeom prst="rect">
              <a:avLst/>
            </a:prstGeom>
            <a:solidFill>
              <a:srgbClr val="00AA00"/>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170</a:t>
              </a:r>
            </a:p>
            <a:p>
              <a:pPr algn="just" defTabSz="1219602">
                <a:defRPr/>
              </a:pPr>
              <a:r>
                <a:rPr lang="en-US" sz="1000" dirty="0">
                  <a:solidFill>
                    <a:srgbClr val="FFFFFF"/>
                  </a:solidFill>
                </a:rPr>
                <a:t> B   </a:t>
              </a:r>
              <a:r>
                <a:rPr lang="en-US" sz="1000" dirty="0" smtClean="0">
                  <a:solidFill>
                    <a:srgbClr val="FFFFFF"/>
                  </a:solidFill>
                </a:rPr>
                <a:t>   </a:t>
              </a:r>
              <a:r>
                <a:rPr lang="en-US" sz="1000" dirty="0">
                  <a:solidFill>
                    <a:srgbClr val="FFFFFF"/>
                  </a:solidFill>
                </a:rPr>
                <a:t>0</a:t>
              </a:r>
            </a:p>
          </p:txBody>
        </p:sp>
        <p:sp>
          <p:nvSpPr>
            <p:cNvPr id="163" name="Rectangle 25"/>
            <p:cNvSpPr>
              <a:spLocks noChangeArrowheads="1"/>
            </p:cNvSpPr>
            <p:nvPr userDrawn="1">
              <p:custDataLst>
                <p:tags r:id="rId5"/>
              </p:custDataLst>
            </p:nvPr>
          </p:nvSpPr>
          <p:spPr bwMode="auto">
            <a:xfrm>
              <a:off x="9357817" y="2228647"/>
              <a:ext cx="468219" cy="446766"/>
            </a:xfrm>
            <a:prstGeom prst="rect">
              <a:avLst/>
            </a:prstGeom>
            <a:solidFill>
              <a:srgbClr val="666666"/>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102</a:t>
              </a:r>
            </a:p>
            <a:p>
              <a:pPr algn="just" defTabSz="1219602">
                <a:defRPr/>
              </a:pPr>
              <a:r>
                <a:rPr lang="en-US" sz="1000" dirty="0">
                  <a:solidFill>
                    <a:srgbClr val="FFFFFF"/>
                  </a:solidFill>
                </a:rPr>
                <a:t> G 102</a:t>
              </a:r>
            </a:p>
            <a:p>
              <a:pPr algn="just" defTabSz="1219602">
                <a:defRPr/>
              </a:pPr>
              <a:r>
                <a:rPr lang="en-US" sz="1000" dirty="0">
                  <a:solidFill>
                    <a:srgbClr val="FFFFFF"/>
                  </a:solidFill>
                </a:rPr>
                <a:t> B  102</a:t>
              </a:r>
            </a:p>
          </p:txBody>
        </p:sp>
        <p:sp>
          <p:nvSpPr>
            <p:cNvPr id="164" name="Rectangle 14"/>
            <p:cNvSpPr>
              <a:spLocks noChangeArrowheads="1"/>
            </p:cNvSpPr>
            <p:nvPr userDrawn="1">
              <p:custDataLst>
                <p:tags r:id="rId6"/>
              </p:custDataLst>
            </p:nvPr>
          </p:nvSpPr>
          <p:spPr bwMode="auto">
            <a:xfrm>
              <a:off x="9925239" y="171116"/>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p>
            <a:p>
              <a:pPr defTabSz="1219602">
                <a:defRPr/>
              </a:pPr>
              <a:r>
                <a:rPr lang="de-DE" sz="1333">
                  <a:solidFill>
                    <a:srgbClr val="D8D8D8">
                      <a:lumMod val="10000"/>
                    </a:srgbClr>
                  </a:solidFill>
                </a:rPr>
                <a:t>Actual</a:t>
              </a:r>
              <a:endParaRPr lang="en-US" sz="1333" dirty="0">
                <a:solidFill>
                  <a:srgbClr val="D8D8D8">
                    <a:lumMod val="10000"/>
                  </a:srgbClr>
                </a:solidFill>
              </a:endParaRPr>
            </a:p>
          </p:txBody>
        </p:sp>
        <p:sp>
          <p:nvSpPr>
            <p:cNvPr id="165" name="Rectangle 14"/>
            <p:cNvSpPr>
              <a:spLocks noChangeArrowheads="1"/>
            </p:cNvSpPr>
            <p:nvPr userDrawn="1">
              <p:custDataLst>
                <p:tags r:id="rId7"/>
              </p:custDataLst>
            </p:nvPr>
          </p:nvSpPr>
          <p:spPr bwMode="auto">
            <a:xfrm>
              <a:off x="9925239" y="686702"/>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endParaRPr lang="en-US" sz="1333">
                <a:solidFill>
                  <a:srgbClr val="D8D8D8">
                    <a:lumMod val="10000"/>
                  </a:srgbClr>
                </a:solidFill>
              </a:endParaRPr>
            </a:p>
            <a:p>
              <a:pPr defTabSz="1219602">
                <a:defRPr/>
              </a:pPr>
              <a:r>
                <a:rPr lang="en-US" sz="1333">
                  <a:solidFill>
                    <a:srgbClr val="D8D8D8">
                      <a:lumMod val="10000"/>
                    </a:srgbClr>
                  </a:solidFill>
                </a:rPr>
                <a:t>PY</a:t>
              </a:r>
              <a:endParaRPr lang="de-DE" sz="1333">
                <a:solidFill>
                  <a:srgbClr val="D8D8D8">
                    <a:lumMod val="10000"/>
                  </a:srgbClr>
                </a:solidFill>
              </a:endParaRPr>
            </a:p>
          </p:txBody>
        </p:sp>
        <p:sp>
          <p:nvSpPr>
            <p:cNvPr id="166" name="Rectangle 14"/>
            <p:cNvSpPr>
              <a:spLocks noChangeArrowheads="1"/>
            </p:cNvSpPr>
            <p:nvPr userDrawn="1">
              <p:custDataLst>
                <p:tags r:id="rId8"/>
              </p:custDataLst>
            </p:nvPr>
          </p:nvSpPr>
          <p:spPr bwMode="auto">
            <a:xfrm>
              <a:off x="9925239" y="1173100"/>
              <a:ext cx="1320313"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negative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7" name="Rectangle 14"/>
            <p:cNvSpPr>
              <a:spLocks noChangeArrowheads="1"/>
            </p:cNvSpPr>
            <p:nvPr userDrawn="1">
              <p:custDataLst>
                <p:tags r:id="rId9"/>
              </p:custDataLst>
            </p:nvPr>
          </p:nvSpPr>
          <p:spPr bwMode="auto">
            <a:xfrm>
              <a:off x="9925239" y="1706651"/>
              <a:ext cx="1269819"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positive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8" name="Rectangle 14"/>
            <p:cNvSpPr>
              <a:spLocks noChangeArrowheads="1"/>
            </p:cNvSpPr>
            <p:nvPr userDrawn="1">
              <p:custDataLst>
                <p:tags r:id="rId10"/>
              </p:custDataLst>
            </p:nvPr>
          </p:nvSpPr>
          <p:spPr bwMode="auto">
            <a:xfrm>
              <a:off x="9925239" y="2746803"/>
              <a:ext cx="1094002"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Highlighting neutral</a:t>
              </a:r>
            </a:p>
            <a:p>
              <a:pPr defTabSz="1219602">
                <a:defRPr/>
              </a:pPr>
              <a:r>
                <a:rPr lang="de-DE" sz="1333" dirty="0">
                  <a:solidFill>
                    <a:srgbClr val="D8D8D8">
                      <a:lumMod val="10000"/>
                    </a:srgbClr>
                  </a:solidFill>
                </a:rPr>
                <a:t>topics</a:t>
              </a:r>
              <a:endParaRPr lang="en-US" sz="1333" dirty="0">
                <a:solidFill>
                  <a:srgbClr val="D8D8D8">
                    <a:lumMod val="10000"/>
                  </a:srgbClr>
                </a:solidFill>
              </a:endParaRPr>
            </a:p>
          </p:txBody>
        </p:sp>
        <p:sp>
          <p:nvSpPr>
            <p:cNvPr id="169" name="Rectangle 14"/>
            <p:cNvSpPr>
              <a:spLocks noChangeArrowheads="1"/>
            </p:cNvSpPr>
            <p:nvPr userDrawn="1">
              <p:custDataLst>
                <p:tags r:id="rId11"/>
              </p:custDataLst>
            </p:nvPr>
          </p:nvSpPr>
          <p:spPr bwMode="auto">
            <a:xfrm>
              <a:off x="9925239" y="3260401"/>
              <a:ext cx="945211" cy="15384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Different scalings</a:t>
              </a:r>
              <a:endParaRPr lang="en-US" sz="1333" dirty="0">
                <a:solidFill>
                  <a:srgbClr val="D8D8D8">
                    <a:lumMod val="10000"/>
                  </a:srgbClr>
                </a:solidFill>
              </a:endParaRPr>
            </a:p>
          </p:txBody>
        </p:sp>
        <p:sp>
          <p:nvSpPr>
            <p:cNvPr id="170" name="Rectangle 169"/>
            <p:cNvSpPr>
              <a:spLocks noChangeArrowheads="1"/>
            </p:cNvSpPr>
            <p:nvPr userDrawn="1">
              <p:custDataLst>
                <p:tags r:id="rId12"/>
              </p:custDataLst>
            </p:nvPr>
          </p:nvSpPr>
          <p:spPr bwMode="auto">
            <a:xfrm>
              <a:off x="9357817" y="2746803"/>
              <a:ext cx="468219" cy="446766"/>
            </a:xfrm>
            <a:prstGeom prst="rect">
              <a:avLst/>
            </a:prstGeom>
            <a:solidFill>
              <a:srgbClr val="009DFF"/>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157</a:t>
              </a:r>
            </a:p>
            <a:p>
              <a:pPr algn="just" defTabSz="1219602">
                <a:defRPr/>
              </a:pPr>
              <a:r>
                <a:rPr lang="en-US" sz="1000" dirty="0">
                  <a:solidFill>
                    <a:srgbClr val="FFFFFF"/>
                  </a:solidFill>
                </a:rPr>
                <a:t> B  255</a:t>
              </a:r>
            </a:p>
          </p:txBody>
        </p:sp>
        <p:sp>
          <p:nvSpPr>
            <p:cNvPr id="171" name="Rectangle 14"/>
            <p:cNvSpPr>
              <a:spLocks noChangeArrowheads="1"/>
            </p:cNvSpPr>
            <p:nvPr userDrawn="1">
              <p:custDataLst>
                <p:tags r:id="rId13"/>
              </p:custDataLst>
            </p:nvPr>
          </p:nvSpPr>
          <p:spPr bwMode="auto">
            <a:xfrm>
              <a:off x="9925239" y="2225121"/>
              <a:ext cx="1265010" cy="307681"/>
            </a:xfrm>
            <a:prstGeom prst="rect">
              <a:avLst/>
            </a:prstGeom>
            <a:noFill/>
            <a:ln w="12700" algn="ctr">
              <a:noFill/>
              <a:miter lim="800000"/>
              <a:headEnd/>
              <a:tailEnd/>
            </a:ln>
          </p:spPr>
          <p:txBody>
            <a:bodyPr wrap="none" lIns="0" tIns="0" rIns="0" bIns="0">
              <a:spAutoFit/>
            </a:bodyPr>
            <a:lstStyle/>
            <a:p>
              <a:pPr defTabSz="1219602">
                <a:defRPr/>
              </a:pPr>
              <a:r>
                <a:rPr lang="de-DE" sz="1333">
                  <a:solidFill>
                    <a:srgbClr val="D8D8D8">
                      <a:lumMod val="10000"/>
                    </a:srgbClr>
                  </a:solidFill>
                </a:rPr>
                <a:t>For neutral differences</a:t>
              </a:r>
              <a:endParaRPr lang="de-DE" sz="1333" dirty="0">
                <a:solidFill>
                  <a:srgbClr val="D8D8D8">
                    <a:lumMod val="10000"/>
                  </a:srgbClr>
                </a:solidFill>
              </a:endParaRP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72" name="Rectangle 25"/>
            <p:cNvSpPr>
              <a:spLocks noChangeArrowheads="1"/>
            </p:cNvSpPr>
            <p:nvPr userDrawn="1">
              <p:custDataLst>
                <p:tags r:id="rId14"/>
              </p:custDataLst>
            </p:nvPr>
          </p:nvSpPr>
          <p:spPr bwMode="auto">
            <a:xfrm>
              <a:off x="9357817" y="3273373"/>
              <a:ext cx="468219" cy="446766"/>
            </a:xfrm>
            <a:prstGeom prst="rect">
              <a:avLst/>
            </a:prstGeom>
            <a:solidFill>
              <a:srgbClr val="007FCE"/>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127</a:t>
              </a:r>
            </a:p>
            <a:p>
              <a:pPr algn="just" defTabSz="1219602">
                <a:defRPr/>
              </a:pPr>
              <a:r>
                <a:rPr lang="en-US" sz="1000" dirty="0">
                  <a:solidFill>
                    <a:srgbClr val="FFFFFF"/>
                  </a:solidFill>
                </a:rPr>
                <a:t> B  206</a:t>
              </a:r>
            </a:p>
          </p:txBody>
        </p:sp>
      </p:grpSp>
      <p:pic>
        <p:nvPicPr>
          <p:cNvPr id="56" name="Picture 55"/>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220547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grpSp>
        <p:nvGrpSpPr>
          <p:cNvPr id="128" name="Group 76"/>
          <p:cNvGrpSpPr/>
          <p:nvPr userDrawn="1"/>
        </p:nvGrpSpPr>
        <p:grpSpPr>
          <a:xfrm>
            <a:off x="12257396" y="5300"/>
            <a:ext cx="1318904" cy="6858000"/>
            <a:chOff x="9225692" y="5300"/>
            <a:chExt cx="727200" cy="6858000"/>
          </a:xfrm>
        </p:grpSpPr>
        <p:sp>
          <p:nvSpPr>
            <p:cNvPr id="129" name="Rectangle 27"/>
            <p:cNvSpPr>
              <a:spLocks noChangeArrowheads="1"/>
            </p:cNvSpPr>
            <p:nvPr userDrawn="1">
              <p:custDataLst>
                <p:tags r:id="rId15"/>
              </p:custDataLst>
            </p:nvPr>
          </p:nvSpPr>
          <p:spPr bwMode="auto">
            <a:xfrm>
              <a:off x="9225692" y="5300"/>
              <a:ext cx="727200" cy="6858000"/>
            </a:xfrm>
            <a:prstGeom prst="rect">
              <a:avLst/>
            </a:prstGeom>
            <a:solidFill>
              <a:schemeClr val="bg2"/>
            </a:solidFill>
            <a:ln w="12700" algn="ctr">
              <a:noFill/>
              <a:miter lim="800000"/>
              <a:headEnd/>
              <a:tailEnd/>
            </a:ln>
          </p:spPr>
          <p:txBody>
            <a:bodyPr wrap="none" lIns="0" tIns="0" rIns="0" bIns="0"/>
            <a:lstStyle/>
            <a:p>
              <a:pPr algn="ctr"/>
              <a:endParaRPr lang="en-US" sz="1000" b="1" dirty="0">
                <a:solidFill>
                  <a:srgbClr val="487AE3"/>
                </a:solidFill>
              </a:endParaRPr>
            </a:p>
          </p:txBody>
        </p:sp>
        <p:grpSp>
          <p:nvGrpSpPr>
            <p:cNvPr id="130" name="Group 38"/>
            <p:cNvGrpSpPr/>
            <p:nvPr userDrawn="1"/>
          </p:nvGrpSpPr>
          <p:grpSpPr>
            <a:xfrm>
              <a:off x="9357817" y="81511"/>
              <a:ext cx="468219" cy="698869"/>
              <a:chOff x="9357817" y="81511"/>
              <a:chExt cx="468219" cy="698869"/>
            </a:xfrm>
          </p:grpSpPr>
          <p:sp>
            <p:nvSpPr>
              <p:cNvPr id="155" name="Rectangle 25"/>
              <p:cNvSpPr>
                <a:spLocks noChangeArrowheads="1"/>
              </p:cNvSpPr>
              <p:nvPr userDrawn="1">
                <p:custDataLst>
                  <p:tags r:id="rId32"/>
                </p:custDataLst>
              </p:nvPr>
            </p:nvSpPr>
            <p:spPr bwMode="auto">
              <a:xfrm>
                <a:off x="9357817" y="81511"/>
                <a:ext cx="468219" cy="698869"/>
              </a:xfrm>
              <a:prstGeom prst="rect">
                <a:avLst/>
              </a:prstGeom>
              <a:solidFill>
                <a:schemeClr val="accent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6" name="Rectangle 14"/>
              <p:cNvSpPr>
                <a:spLocks noChangeArrowheads="1"/>
              </p:cNvSpPr>
              <p:nvPr userDrawn="1">
                <p:custDataLst>
                  <p:tags r:id="rId33"/>
                </p:custDataLst>
              </p:nvPr>
            </p:nvSpPr>
            <p:spPr bwMode="auto">
              <a:xfrm>
                <a:off x="9428928" y="210461"/>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21</a:t>
                </a:r>
              </a:p>
              <a:p>
                <a:pPr defTabSz="914724">
                  <a:defRPr/>
                </a:pPr>
                <a:r>
                  <a:rPr lang="en-US" sz="1000" dirty="0" smtClean="0">
                    <a:solidFill>
                      <a:srgbClr val="FFFFFF"/>
                    </a:solidFill>
                  </a:rPr>
                  <a:t>G     59</a:t>
                </a:r>
              </a:p>
              <a:p>
                <a:pPr defTabSz="914724">
                  <a:defRPr/>
                </a:pPr>
                <a:r>
                  <a:rPr lang="en-US" sz="1000" dirty="0" smtClean="0">
                    <a:solidFill>
                      <a:srgbClr val="FFFFFF"/>
                    </a:solidFill>
                  </a:rPr>
                  <a:t>B    139</a:t>
                </a:r>
                <a:endParaRPr lang="en-US" sz="1000" dirty="0">
                  <a:solidFill>
                    <a:srgbClr val="FFFFFF"/>
                  </a:solidFill>
                </a:endParaRPr>
              </a:p>
            </p:txBody>
          </p:sp>
        </p:grpSp>
        <p:grpSp>
          <p:nvGrpSpPr>
            <p:cNvPr id="131" name="Group 40"/>
            <p:cNvGrpSpPr/>
            <p:nvPr userDrawn="1"/>
          </p:nvGrpSpPr>
          <p:grpSpPr>
            <a:xfrm>
              <a:off x="9357817" y="1585196"/>
              <a:ext cx="468219" cy="696974"/>
              <a:chOff x="9357817" y="1689970"/>
              <a:chExt cx="468219" cy="696974"/>
            </a:xfrm>
          </p:grpSpPr>
          <p:sp>
            <p:nvSpPr>
              <p:cNvPr id="153" name="Rectangle 25"/>
              <p:cNvSpPr>
                <a:spLocks noChangeArrowheads="1"/>
              </p:cNvSpPr>
              <p:nvPr userDrawn="1">
                <p:custDataLst>
                  <p:tags r:id="rId30"/>
                </p:custDataLst>
              </p:nvPr>
            </p:nvSpPr>
            <p:spPr bwMode="auto">
              <a:xfrm>
                <a:off x="9357817" y="1689970"/>
                <a:ext cx="468219" cy="696974"/>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4" name="Rectangle 16"/>
              <p:cNvSpPr>
                <a:spLocks noChangeArrowheads="1"/>
              </p:cNvSpPr>
              <p:nvPr userDrawn="1">
                <p:custDataLst>
                  <p:tags r:id="rId31"/>
                </p:custDataLst>
              </p:nvPr>
            </p:nvSpPr>
            <p:spPr bwMode="auto">
              <a:xfrm>
                <a:off x="9428928" y="181891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237</a:t>
                </a:r>
              </a:p>
              <a:p>
                <a:pPr defTabSz="914724">
                  <a:defRPr/>
                </a:pPr>
                <a:r>
                  <a:rPr lang="en-US" sz="1000" dirty="0" smtClean="0">
                    <a:solidFill>
                      <a:srgbClr val="FFFFFF"/>
                    </a:solidFill>
                  </a:rPr>
                  <a:t>G     24</a:t>
                </a:r>
              </a:p>
              <a:p>
                <a:pPr defTabSz="914724">
                  <a:defRPr/>
                </a:pPr>
                <a:r>
                  <a:rPr lang="en-US" sz="1000" dirty="0" smtClean="0">
                    <a:solidFill>
                      <a:srgbClr val="FFFFFF"/>
                    </a:solidFill>
                  </a:rPr>
                  <a:t>B      71</a:t>
                </a:r>
                <a:endParaRPr lang="en-US" sz="1000" dirty="0">
                  <a:solidFill>
                    <a:srgbClr val="FFFFFF"/>
                  </a:solidFill>
                </a:endParaRPr>
              </a:p>
            </p:txBody>
          </p:sp>
        </p:grpSp>
        <p:grpSp>
          <p:nvGrpSpPr>
            <p:cNvPr id="132" name="Group 41"/>
            <p:cNvGrpSpPr/>
            <p:nvPr userDrawn="1"/>
          </p:nvGrpSpPr>
          <p:grpSpPr>
            <a:xfrm>
              <a:off x="9357817" y="2336091"/>
              <a:ext cx="468219" cy="696974"/>
              <a:chOff x="9357817" y="2423403"/>
              <a:chExt cx="468219" cy="696974"/>
            </a:xfrm>
          </p:grpSpPr>
          <p:sp>
            <p:nvSpPr>
              <p:cNvPr id="151" name="Rectangle 25"/>
              <p:cNvSpPr>
                <a:spLocks noChangeArrowheads="1"/>
              </p:cNvSpPr>
              <p:nvPr userDrawn="1">
                <p:custDataLst>
                  <p:tags r:id="rId28"/>
                </p:custDataLst>
              </p:nvPr>
            </p:nvSpPr>
            <p:spPr bwMode="auto">
              <a:xfrm>
                <a:off x="9357817" y="2423403"/>
                <a:ext cx="468219" cy="696974"/>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2" name="Rectangle 18"/>
              <p:cNvSpPr>
                <a:spLocks noChangeArrowheads="1"/>
              </p:cNvSpPr>
              <p:nvPr userDrawn="1">
                <p:custDataLst>
                  <p:tags r:id="rId29"/>
                </p:custDataLst>
              </p:nvPr>
            </p:nvSpPr>
            <p:spPr bwMode="auto">
              <a:xfrm>
                <a:off x="9428928" y="255329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244</a:t>
                </a:r>
              </a:p>
              <a:p>
                <a:pPr defTabSz="914724">
                  <a:defRPr/>
                </a:pPr>
                <a:r>
                  <a:rPr lang="en-US" sz="1000" dirty="0" smtClean="0">
                    <a:solidFill>
                      <a:srgbClr val="FFFFFF"/>
                    </a:solidFill>
                  </a:rPr>
                  <a:t>G   116</a:t>
                </a:r>
              </a:p>
              <a:p>
                <a:pPr defTabSz="914724">
                  <a:defRPr/>
                </a:pPr>
                <a:r>
                  <a:rPr lang="en-US" sz="1000" dirty="0" smtClean="0">
                    <a:solidFill>
                      <a:srgbClr val="FFFFFF"/>
                    </a:solidFill>
                  </a:rPr>
                  <a:t>B    144</a:t>
                </a:r>
                <a:endParaRPr lang="en-US" sz="1000" dirty="0">
                  <a:solidFill>
                    <a:srgbClr val="FFFFFF"/>
                  </a:solidFill>
                </a:endParaRPr>
              </a:p>
            </p:txBody>
          </p:sp>
        </p:grpSp>
        <p:grpSp>
          <p:nvGrpSpPr>
            <p:cNvPr id="133" name="Group 42"/>
            <p:cNvGrpSpPr/>
            <p:nvPr userDrawn="1"/>
          </p:nvGrpSpPr>
          <p:grpSpPr>
            <a:xfrm>
              <a:off x="9357817" y="3086986"/>
              <a:ext cx="468219" cy="698868"/>
              <a:chOff x="9357817" y="3156835"/>
              <a:chExt cx="468219" cy="698868"/>
            </a:xfrm>
          </p:grpSpPr>
          <p:sp>
            <p:nvSpPr>
              <p:cNvPr id="149" name="Rectangle 25"/>
              <p:cNvSpPr>
                <a:spLocks noChangeArrowheads="1"/>
              </p:cNvSpPr>
              <p:nvPr userDrawn="1">
                <p:custDataLst>
                  <p:tags r:id="rId26"/>
                </p:custDataLst>
              </p:nvPr>
            </p:nvSpPr>
            <p:spPr bwMode="auto">
              <a:xfrm>
                <a:off x="9357817" y="3156835"/>
                <a:ext cx="468219" cy="698868"/>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0" name="Rectangle 17"/>
              <p:cNvSpPr>
                <a:spLocks noChangeArrowheads="1"/>
              </p:cNvSpPr>
              <p:nvPr userDrawn="1">
                <p:custDataLst>
                  <p:tags r:id="rId27"/>
                </p:custDataLst>
              </p:nvPr>
            </p:nvSpPr>
            <p:spPr bwMode="auto">
              <a:xfrm>
                <a:off x="9428928" y="3287678"/>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255</a:t>
                </a:r>
              </a:p>
              <a:p>
                <a:pPr defTabSz="914724">
                  <a:defRPr/>
                </a:pPr>
                <a:r>
                  <a:rPr lang="en-US" sz="1000" dirty="0" smtClean="0">
                    <a:solidFill>
                      <a:srgbClr val="404040"/>
                    </a:solidFill>
                  </a:rPr>
                  <a:t>G   196</a:t>
                </a:r>
              </a:p>
              <a:p>
                <a:pPr defTabSz="914724">
                  <a:defRPr/>
                </a:pPr>
                <a:r>
                  <a:rPr lang="en-US" sz="1000" dirty="0" smtClean="0">
                    <a:solidFill>
                      <a:srgbClr val="404040"/>
                    </a:solidFill>
                  </a:rPr>
                  <a:t>B      35</a:t>
                </a:r>
                <a:endParaRPr lang="en-US" sz="1000" dirty="0">
                  <a:solidFill>
                    <a:srgbClr val="404040"/>
                  </a:solidFill>
                </a:endParaRPr>
              </a:p>
            </p:txBody>
          </p:sp>
        </p:grpSp>
        <p:grpSp>
          <p:nvGrpSpPr>
            <p:cNvPr id="134" name="Group 43"/>
            <p:cNvGrpSpPr/>
            <p:nvPr userDrawn="1"/>
          </p:nvGrpSpPr>
          <p:grpSpPr>
            <a:xfrm>
              <a:off x="9357817" y="3839775"/>
              <a:ext cx="468219" cy="698868"/>
              <a:chOff x="9357817" y="3892161"/>
              <a:chExt cx="468219" cy="698868"/>
            </a:xfrm>
          </p:grpSpPr>
          <p:sp>
            <p:nvSpPr>
              <p:cNvPr id="147" name="Rectangle 25"/>
              <p:cNvSpPr>
                <a:spLocks noChangeArrowheads="1"/>
              </p:cNvSpPr>
              <p:nvPr userDrawn="1">
                <p:custDataLst>
                  <p:tags r:id="rId24"/>
                </p:custDataLst>
              </p:nvPr>
            </p:nvSpPr>
            <p:spPr bwMode="auto">
              <a:xfrm>
                <a:off x="9357817" y="3892161"/>
                <a:ext cx="468219" cy="698868"/>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8" name="Rectangle 19"/>
              <p:cNvSpPr>
                <a:spLocks noChangeArrowheads="1"/>
              </p:cNvSpPr>
              <p:nvPr userDrawn="1">
                <p:custDataLst>
                  <p:tags r:id="rId25"/>
                </p:custDataLst>
              </p:nvPr>
            </p:nvSpPr>
            <p:spPr bwMode="auto">
              <a:xfrm>
                <a:off x="9428928" y="4022057"/>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178</a:t>
                </a:r>
              </a:p>
              <a:p>
                <a:pPr defTabSz="914724">
                  <a:defRPr/>
                </a:pPr>
                <a:r>
                  <a:rPr lang="en-US" sz="1000" dirty="0" smtClean="0">
                    <a:solidFill>
                      <a:srgbClr val="404040"/>
                    </a:solidFill>
                  </a:rPr>
                  <a:t>G   178</a:t>
                </a:r>
              </a:p>
              <a:p>
                <a:pPr defTabSz="914724">
                  <a:defRPr/>
                </a:pPr>
                <a:r>
                  <a:rPr lang="en-US" sz="1000" dirty="0" smtClean="0">
                    <a:solidFill>
                      <a:srgbClr val="404040"/>
                    </a:solidFill>
                  </a:rPr>
                  <a:t>B    178</a:t>
                </a:r>
                <a:endParaRPr lang="en-US" sz="1000" dirty="0">
                  <a:solidFill>
                    <a:srgbClr val="404040"/>
                  </a:solidFill>
                </a:endParaRPr>
              </a:p>
            </p:txBody>
          </p:sp>
        </p:grpSp>
        <p:grpSp>
          <p:nvGrpSpPr>
            <p:cNvPr id="135" name="Group 39"/>
            <p:cNvGrpSpPr/>
            <p:nvPr userDrawn="1"/>
          </p:nvGrpSpPr>
          <p:grpSpPr>
            <a:xfrm>
              <a:off x="9357817" y="834301"/>
              <a:ext cx="468219" cy="696974"/>
              <a:chOff x="9357817" y="956538"/>
              <a:chExt cx="468219" cy="696974"/>
            </a:xfrm>
          </p:grpSpPr>
          <p:sp>
            <p:nvSpPr>
              <p:cNvPr id="145" name="Rectangle 25"/>
              <p:cNvSpPr>
                <a:spLocks noChangeArrowheads="1"/>
              </p:cNvSpPr>
              <p:nvPr userDrawn="1">
                <p:custDataLst>
                  <p:tags r:id="rId22"/>
                </p:custDataLst>
              </p:nvPr>
            </p:nvSpPr>
            <p:spPr bwMode="auto">
              <a:xfrm>
                <a:off x="9357817" y="956538"/>
                <a:ext cx="468219" cy="696974"/>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6" name="Rectangle 15"/>
              <p:cNvSpPr>
                <a:spLocks noChangeArrowheads="1"/>
              </p:cNvSpPr>
              <p:nvPr userDrawn="1">
                <p:custDataLst>
                  <p:tags r:id="rId23"/>
                </p:custDataLst>
              </p:nvPr>
            </p:nvSpPr>
            <p:spPr bwMode="auto">
              <a:xfrm>
                <a:off x="9428928" y="1084540"/>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72</a:t>
                </a:r>
              </a:p>
              <a:p>
                <a:pPr defTabSz="914724">
                  <a:defRPr/>
                </a:pPr>
                <a:r>
                  <a:rPr lang="en-US" sz="1000" dirty="0" smtClean="0">
                    <a:solidFill>
                      <a:srgbClr val="FFFFFF"/>
                    </a:solidFill>
                  </a:rPr>
                  <a:t>G   122</a:t>
                </a:r>
              </a:p>
              <a:p>
                <a:pPr defTabSz="914724">
                  <a:defRPr/>
                </a:pPr>
                <a:r>
                  <a:rPr lang="en-US" sz="1000" dirty="0" smtClean="0">
                    <a:solidFill>
                      <a:srgbClr val="FFFFFF"/>
                    </a:solidFill>
                  </a:rPr>
                  <a:t>B    227</a:t>
                </a:r>
                <a:endParaRPr lang="en-US" sz="1000" dirty="0">
                  <a:solidFill>
                    <a:srgbClr val="FFFFFF"/>
                  </a:solidFill>
                </a:endParaRPr>
              </a:p>
            </p:txBody>
          </p:sp>
        </p:grpSp>
        <p:grpSp>
          <p:nvGrpSpPr>
            <p:cNvPr id="136" name="Group 73"/>
            <p:cNvGrpSpPr/>
            <p:nvPr userDrawn="1"/>
          </p:nvGrpSpPr>
          <p:grpSpPr>
            <a:xfrm>
              <a:off x="9357817" y="4592564"/>
              <a:ext cx="468219" cy="696974"/>
              <a:chOff x="9357817" y="4627488"/>
              <a:chExt cx="468219" cy="696974"/>
            </a:xfrm>
          </p:grpSpPr>
          <p:sp>
            <p:nvSpPr>
              <p:cNvPr id="143" name="Rectangle 25"/>
              <p:cNvSpPr>
                <a:spLocks noChangeArrowheads="1"/>
              </p:cNvSpPr>
              <p:nvPr userDrawn="1">
                <p:custDataLst>
                  <p:tags r:id="rId20"/>
                </p:custDataLst>
              </p:nvPr>
            </p:nvSpPr>
            <p:spPr bwMode="auto">
              <a:xfrm>
                <a:off x="9357817" y="4627488"/>
                <a:ext cx="468219" cy="696974"/>
              </a:xfrm>
              <a:prstGeom prst="rect">
                <a:avLst/>
              </a:prstGeom>
              <a:solidFill>
                <a:srgbClr val="7F7F7F"/>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4" name="Rectangle 18"/>
              <p:cNvSpPr>
                <a:spLocks noChangeArrowheads="1"/>
              </p:cNvSpPr>
              <p:nvPr userDrawn="1">
                <p:custDataLst>
                  <p:tags r:id="rId21"/>
                </p:custDataLst>
              </p:nvPr>
            </p:nvSpPr>
            <p:spPr bwMode="auto">
              <a:xfrm>
                <a:off x="9428928" y="475643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127</a:t>
                </a:r>
              </a:p>
              <a:p>
                <a:r>
                  <a:rPr lang="en-GB" sz="1000" dirty="0" smtClean="0">
                    <a:solidFill>
                      <a:srgbClr val="FFFFFF"/>
                    </a:solidFill>
                  </a:rPr>
                  <a:t>G   127</a:t>
                </a:r>
              </a:p>
              <a:p>
                <a:r>
                  <a:rPr lang="en-GB" sz="1000" dirty="0" smtClean="0">
                    <a:solidFill>
                      <a:srgbClr val="FFFFFF"/>
                    </a:solidFill>
                  </a:rPr>
                  <a:t>B    127</a:t>
                </a:r>
                <a:endParaRPr lang="en-GB" sz="1000" dirty="0">
                  <a:solidFill>
                    <a:srgbClr val="FFFFFF"/>
                  </a:solidFill>
                </a:endParaRPr>
              </a:p>
            </p:txBody>
          </p:sp>
        </p:grpSp>
        <p:grpSp>
          <p:nvGrpSpPr>
            <p:cNvPr id="137" name="Group 74"/>
            <p:cNvGrpSpPr/>
            <p:nvPr userDrawn="1"/>
          </p:nvGrpSpPr>
          <p:grpSpPr>
            <a:xfrm>
              <a:off x="9357817" y="5343459"/>
              <a:ext cx="468219" cy="698868"/>
              <a:chOff x="9357817" y="5360921"/>
              <a:chExt cx="468219" cy="698868"/>
            </a:xfrm>
          </p:grpSpPr>
          <p:sp>
            <p:nvSpPr>
              <p:cNvPr id="141" name="Rectangle 25"/>
              <p:cNvSpPr>
                <a:spLocks noChangeArrowheads="1"/>
              </p:cNvSpPr>
              <p:nvPr userDrawn="1">
                <p:custDataLst>
                  <p:tags r:id="rId18"/>
                </p:custDataLst>
              </p:nvPr>
            </p:nvSpPr>
            <p:spPr bwMode="auto">
              <a:xfrm>
                <a:off x="9357817" y="5360921"/>
                <a:ext cx="468219" cy="698868"/>
              </a:xfrm>
              <a:prstGeom prst="rect">
                <a:avLst/>
              </a:prstGeom>
              <a:solidFill>
                <a:schemeClr val="bg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2" name="Rectangle 17"/>
              <p:cNvSpPr>
                <a:spLocks noChangeArrowheads="1"/>
              </p:cNvSpPr>
              <p:nvPr userDrawn="1">
                <p:custDataLst>
                  <p:tags r:id="rId19"/>
                </p:custDataLst>
              </p:nvPr>
            </p:nvSpPr>
            <p:spPr bwMode="auto">
              <a:xfrm>
                <a:off x="9428927" y="549081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404040"/>
                    </a:solidFill>
                  </a:rPr>
                  <a:t>R    216</a:t>
                </a:r>
              </a:p>
              <a:p>
                <a:r>
                  <a:rPr lang="en-GB" sz="1000" dirty="0" smtClean="0">
                    <a:solidFill>
                      <a:srgbClr val="404040"/>
                    </a:solidFill>
                  </a:rPr>
                  <a:t>G   216</a:t>
                </a:r>
              </a:p>
              <a:p>
                <a:r>
                  <a:rPr lang="en-GB" sz="1000" dirty="0" smtClean="0">
                    <a:solidFill>
                      <a:srgbClr val="404040"/>
                    </a:solidFill>
                  </a:rPr>
                  <a:t>B    216</a:t>
                </a:r>
                <a:endParaRPr lang="en-GB" sz="1000" dirty="0">
                  <a:solidFill>
                    <a:srgbClr val="404040"/>
                  </a:solidFill>
                </a:endParaRPr>
              </a:p>
            </p:txBody>
          </p:sp>
        </p:grpSp>
        <p:grpSp>
          <p:nvGrpSpPr>
            <p:cNvPr id="138" name="Group 75"/>
            <p:cNvGrpSpPr/>
            <p:nvPr userDrawn="1"/>
          </p:nvGrpSpPr>
          <p:grpSpPr>
            <a:xfrm>
              <a:off x="9357817" y="6096250"/>
              <a:ext cx="468219" cy="698868"/>
              <a:chOff x="9357817" y="6096250"/>
              <a:chExt cx="468219" cy="698868"/>
            </a:xfrm>
          </p:grpSpPr>
          <p:sp>
            <p:nvSpPr>
              <p:cNvPr id="139" name="Rectangle 25"/>
              <p:cNvSpPr>
                <a:spLocks noChangeArrowheads="1"/>
              </p:cNvSpPr>
              <p:nvPr userDrawn="1">
                <p:custDataLst>
                  <p:tags r:id="rId16"/>
                </p:custDataLst>
              </p:nvPr>
            </p:nvSpPr>
            <p:spPr bwMode="auto">
              <a:xfrm>
                <a:off x="9357817" y="6096250"/>
                <a:ext cx="468219" cy="698868"/>
              </a:xfrm>
              <a:prstGeom prst="rect">
                <a:avLst/>
              </a:prstGeom>
              <a:solidFill>
                <a:schemeClr val="tx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0" name="Rectangle 19"/>
              <p:cNvSpPr>
                <a:spLocks noChangeArrowheads="1"/>
              </p:cNvSpPr>
              <p:nvPr userDrawn="1">
                <p:custDataLst>
                  <p:tags r:id="rId17"/>
                </p:custDataLst>
              </p:nvPr>
            </p:nvSpPr>
            <p:spPr bwMode="auto">
              <a:xfrm>
                <a:off x="9428928" y="6225198"/>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64</a:t>
                </a:r>
              </a:p>
              <a:p>
                <a:r>
                  <a:rPr lang="en-GB" sz="1000" dirty="0" smtClean="0">
                    <a:solidFill>
                      <a:srgbClr val="FFFFFF"/>
                    </a:solidFill>
                  </a:rPr>
                  <a:t>G     64</a:t>
                </a:r>
              </a:p>
              <a:p>
                <a:r>
                  <a:rPr lang="en-GB" sz="1000" dirty="0" smtClean="0">
                    <a:solidFill>
                      <a:srgbClr val="FFFFFF"/>
                    </a:solidFill>
                  </a:rPr>
                  <a:t>B      64 </a:t>
                </a:r>
                <a:endParaRPr lang="en-GB" sz="1000" dirty="0">
                  <a:solidFill>
                    <a:srgbClr val="FFFFFF"/>
                  </a:solidFill>
                </a:endParaRPr>
              </a:p>
            </p:txBody>
          </p:sp>
        </p:grpSp>
      </p:grpSp>
      <p:grpSp>
        <p:nvGrpSpPr>
          <p:cNvPr id="157" name="Gruppieren 13"/>
          <p:cNvGrpSpPr/>
          <p:nvPr userDrawn="1"/>
        </p:nvGrpSpPr>
        <p:grpSpPr>
          <a:xfrm>
            <a:off x="13683236" y="87989"/>
            <a:ext cx="2516981" cy="4732031"/>
            <a:chOff x="9357817" y="171116"/>
            <a:chExt cx="1887735" cy="3549023"/>
          </a:xfrm>
        </p:grpSpPr>
        <p:sp>
          <p:nvSpPr>
            <p:cNvPr id="158" name="Rectangle 25"/>
            <p:cNvSpPr>
              <a:spLocks noChangeArrowheads="1"/>
            </p:cNvSpPr>
            <p:nvPr userDrawn="1">
              <p:custDataLst>
                <p:tags r:id="rId1"/>
              </p:custDataLst>
            </p:nvPr>
          </p:nvSpPr>
          <p:spPr bwMode="auto">
            <a:xfrm>
              <a:off x="9357817" y="186015"/>
              <a:ext cx="468219" cy="446766"/>
            </a:xfrm>
            <a:prstGeom prst="rect">
              <a:avLst/>
            </a:prstGeom>
            <a:solidFill>
              <a:srgbClr val="001A72"/>
            </a:solidFill>
            <a:ln w="12700" algn="ctr">
              <a:noFill/>
              <a:miter lim="800000"/>
              <a:headEnd/>
              <a:tailEnd/>
            </a:ln>
          </p:spPr>
          <p:txBody>
            <a:bodyPr wrap="none" lIns="0" tIns="0" rIns="0" bIns="0" anchor="ctr"/>
            <a:lstStyle/>
            <a:p>
              <a:pPr defTabSz="1219602">
                <a:defRPr/>
              </a:pPr>
              <a:r>
                <a:rPr lang="en-US" sz="1000" dirty="0">
                  <a:solidFill>
                    <a:srgbClr val="FFFFFF"/>
                  </a:solidFill>
                </a:rPr>
                <a:t> R      0 </a:t>
              </a:r>
            </a:p>
            <a:p>
              <a:pPr defTabSz="1219602">
                <a:defRPr/>
              </a:pPr>
              <a:r>
                <a:rPr lang="en-US" sz="1000" dirty="0">
                  <a:solidFill>
                    <a:srgbClr val="FFFFFF"/>
                  </a:solidFill>
                </a:rPr>
                <a:t> G   26</a:t>
              </a:r>
            </a:p>
            <a:p>
              <a:pPr defTabSz="1219602">
                <a:defRPr/>
              </a:pPr>
              <a:r>
                <a:rPr lang="en-US" sz="1000" dirty="0">
                  <a:solidFill>
                    <a:srgbClr val="FFFFFF"/>
                  </a:solidFill>
                </a:rPr>
                <a:t> B  114</a:t>
              </a:r>
            </a:p>
          </p:txBody>
        </p:sp>
        <p:sp>
          <p:nvSpPr>
            <p:cNvPr id="159" name="Rectangle 25"/>
            <p:cNvSpPr>
              <a:spLocks noChangeArrowheads="1"/>
            </p:cNvSpPr>
            <p:nvPr userDrawn="1">
              <p:custDataLst>
                <p:tags r:id="rId2"/>
              </p:custDataLst>
            </p:nvPr>
          </p:nvSpPr>
          <p:spPr bwMode="auto">
            <a:xfrm>
              <a:off x="9357817" y="686702"/>
              <a:ext cx="468219" cy="446766"/>
            </a:xfrm>
            <a:prstGeom prst="rect">
              <a:avLst/>
            </a:prstGeom>
            <a:solidFill>
              <a:srgbClr val="C8DCFF"/>
            </a:solidFill>
            <a:ln w="12700" algn="ctr">
              <a:noFill/>
              <a:miter lim="800000"/>
              <a:headEnd/>
              <a:tailEnd/>
            </a:ln>
          </p:spPr>
          <p:txBody>
            <a:bodyPr wrap="none" lIns="0" tIns="0" rIns="0" bIns="0" anchor="ctr"/>
            <a:lstStyle/>
            <a:p>
              <a:pPr algn="just" defTabSz="1219602">
                <a:defRPr/>
              </a:pPr>
              <a:r>
                <a:rPr lang="en-US" sz="1000" dirty="0">
                  <a:solidFill>
                    <a:srgbClr val="404040"/>
                  </a:solidFill>
                </a:rPr>
                <a:t> R  200</a:t>
              </a:r>
            </a:p>
            <a:p>
              <a:pPr algn="just" defTabSz="1219602">
                <a:defRPr/>
              </a:pPr>
              <a:r>
                <a:rPr lang="en-US" sz="1000" dirty="0">
                  <a:solidFill>
                    <a:srgbClr val="404040"/>
                  </a:solidFill>
                </a:rPr>
                <a:t> G 220</a:t>
              </a:r>
            </a:p>
            <a:p>
              <a:pPr algn="just" defTabSz="1219602">
                <a:defRPr/>
              </a:pPr>
              <a:r>
                <a:rPr lang="en-US" sz="1000" dirty="0">
                  <a:solidFill>
                    <a:srgbClr val="404040"/>
                  </a:solidFill>
                </a:rPr>
                <a:t> B  255</a:t>
              </a:r>
            </a:p>
          </p:txBody>
        </p:sp>
        <p:sp>
          <p:nvSpPr>
            <p:cNvPr id="160" name="Rectangle 25"/>
            <p:cNvSpPr>
              <a:spLocks noChangeArrowheads="1"/>
            </p:cNvSpPr>
            <p:nvPr userDrawn="1">
              <p:custDataLst>
                <p:tags r:id="rId3"/>
              </p:custDataLst>
            </p:nvPr>
          </p:nvSpPr>
          <p:spPr bwMode="auto">
            <a:xfrm>
              <a:off x="9357817" y="1187389"/>
              <a:ext cx="468219" cy="446766"/>
            </a:xfrm>
            <a:prstGeom prst="rect">
              <a:avLst/>
            </a:prstGeom>
            <a:solidFill>
              <a:srgbClr val="FF000C"/>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255</a:t>
              </a:r>
            </a:p>
            <a:p>
              <a:pPr algn="just" defTabSz="1219602">
                <a:defRPr/>
              </a:pPr>
              <a:r>
                <a:rPr lang="en-US" sz="1000" dirty="0">
                  <a:solidFill>
                    <a:srgbClr val="FFFFFF"/>
                  </a:solidFill>
                </a:rPr>
                <a:t> G     0</a:t>
              </a:r>
            </a:p>
            <a:p>
              <a:pPr algn="just" defTabSz="1219602">
                <a:defRPr/>
              </a:pPr>
              <a:r>
                <a:rPr lang="en-US" sz="1000" dirty="0">
                  <a:solidFill>
                    <a:srgbClr val="FFFFFF"/>
                  </a:solidFill>
                </a:rPr>
                <a:t> B    12</a:t>
              </a:r>
            </a:p>
          </p:txBody>
        </p:sp>
        <p:sp>
          <p:nvSpPr>
            <p:cNvPr id="161" name="Rectangle 25"/>
            <p:cNvSpPr>
              <a:spLocks noChangeArrowheads="1"/>
            </p:cNvSpPr>
            <p:nvPr userDrawn="1">
              <p:custDataLst>
                <p:tags r:id="rId4"/>
              </p:custDataLst>
            </p:nvPr>
          </p:nvSpPr>
          <p:spPr bwMode="auto">
            <a:xfrm>
              <a:off x="9357817" y="1708018"/>
              <a:ext cx="468219" cy="446766"/>
            </a:xfrm>
            <a:prstGeom prst="rect">
              <a:avLst/>
            </a:prstGeom>
            <a:solidFill>
              <a:srgbClr val="00AA00"/>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170</a:t>
              </a:r>
            </a:p>
            <a:p>
              <a:pPr algn="just" defTabSz="1219602">
                <a:defRPr/>
              </a:pPr>
              <a:r>
                <a:rPr lang="en-US" sz="1000" dirty="0">
                  <a:solidFill>
                    <a:srgbClr val="FFFFFF"/>
                  </a:solidFill>
                </a:rPr>
                <a:t> B   </a:t>
              </a:r>
              <a:r>
                <a:rPr lang="en-US" sz="1000" dirty="0" smtClean="0">
                  <a:solidFill>
                    <a:srgbClr val="FFFFFF"/>
                  </a:solidFill>
                </a:rPr>
                <a:t>   </a:t>
              </a:r>
              <a:r>
                <a:rPr lang="en-US" sz="1000" dirty="0">
                  <a:solidFill>
                    <a:srgbClr val="FFFFFF"/>
                  </a:solidFill>
                </a:rPr>
                <a:t>0</a:t>
              </a:r>
            </a:p>
          </p:txBody>
        </p:sp>
        <p:sp>
          <p:nvSpPr>
            <p:cNvPr id="162" name="Rectangle 25"/>
            <p:cNvSpPr>
              <a:spLocks noChangeArrowheads="1"/>
            </p:cNvSpPr>
            <p:nvPr userDrawn="1">
              <p:custDataLst>
                <p:tags r:id="rId5"/>
              </p:custDataLst>
            </p:nvPr>
          </p:nvSpPr>
          <p:spPr bwMode="auto">
            <a:xfrm>
              <a:off x="9357817" y="2228647"/>
              <a:ext cx="468219" cy="446766"/>
            </a:xfrm>
            <a:prstGeom prst="rect">
              <a:avLst/>
            </a:prstGeom>
            <a:solidFill>
              <a:srgbClr val="666666"/>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102</a:t>
              </a:r>
            </a:p>
            <a:p>
              <a:pPr algn="just" defTabSz="1219602">
                <a:defRPr/>
              </a:pPr>
              <a:r>
                <a:rPr lang="en-US" sz="1000" dirty="0">
                  <a:solidFill>
                    <a:srgbClr val="FFFFFF"/>
                  </a:solidFill>
                </a:rPr>
                <a:t> G 102</a:t>
              </a:r>
            </a:p>
            <a:p>
              <a:pPr algn="just" defTabSz="1219602">
                <a:defRPr/>
              </a:pPr>
              <a:r>
                <a:rPr lang="en-US" sz="1000" dirty="0">
                  <a:solidFill>
                    <a:srgbClr val="FFFFFF"/>
                  </a:solidFill>
                </a:rPr>
                <a:t> B  102</a:t>
              </a:r>
            </a:p>
          </p:txBody>
        </p:sp>
        <p:sp>
          <p:nvSpPr>
            <p:cNvPr id="163" name="Rectangle 14"/>
            <p:cNvSpPr>
              <a:spLocks noChangeArrowheads="1"/>
            </p:cNvSpPr>
            <p:nvPr userDrawn="1">
              <p:custDataLst>
                <p:tags r:id="rId6"/>
              </p:custDataLst>
            </p:nvPr>
          </p:nvSpPr>
          <p:spPr bwMode="auto">
            <a:xfrm>
              <a:off x="9925239" y="171116"/>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p>
            <a:p>
              <a:pPr defTabSz="1219602">
                <a:defRPr/>
              </a:pPr>
              <a:r>
                <a:rPr lang="de-DE" sz="1333">
                  <a:solidFill>
                    <a:srgbClr val="D8D8D8">
                      <a:lumMod val="10000"/>
                    </a:srgbClr>
                  </a:solidFill>
                </a:rPr>
                <a:t>Actual</a:t>
              </a:r>
              <a:endParaRPr lang="en-US" sz="1333" dirty="0">
                <a:solidFill>
                  <a:srgbClr val="D8D8D8">
                    <a:lumMod val="10000"/>
                  </a:srgbClr>
                </a:solidFill>
              </a:endParaRPr>
            </a:p>
          </p:txBody>
        </p:sp>
        <p:sp>
          <p:nvSpPr>
            <p:cNvPr id="164" name="Rectangle 14"/>
            <p:cNvSpPr>
              <a:spLocks noChangeArrowheads="1"/>
            </p:cNvSpPr>
            <p:nvPr userDrawn="1">
              <p:custDataLst>
                <p:tags r:id="rId7"/>
              </p:custDataLst>
            </p:nvPr>
          </p:nvSpPr>
          <p:spPr bwMode="auto">
            <a:xfrm>
              <a:off x="9925239" y="686702"/>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endParaRPr lang="en-US" sz="1333">
                <a:solidFill>
                  <a:srgbClr val="D8D8D8">
                    <a:lumMod val="10000"/>
                  </a:srgbClr>
                </a:solidFill>
              </a:endParaRPr>
            </a:p>
            <a:p>
              <a:pPr defTabSz="1219602">
                <a:defRPr/>
              </a:pPr>
              <a:r>
                <a:rPr lang="en-US" sz="1333">
                  <a:solidFill>
                    <a:srgbClr val="D8D8D8">
                      <a:lumMod val="10000"/>
                    </a:srgbClr>
                  </a:solidFill>
                </a:rPr>
                <a:t>PY</a:t>
              </a:r>
              <a:endParaRPr lang="de-DE" sz="1333">
                <a:solidFill>
                  <a:srgbClr val="D8D8D8">
                    <a:lumMod val="10000"/>
                  </a:srgbClr>
                </a:solidFill>
              </a:endParaRPr>
            </a:p>
          </p:txBody>
        </p:sp>
        <p:sp>
          <p:nvSpPr>
            <p:cNvPr id="165" name="Rectangle 14"/>
            <p:cNvSpPr>
              <a:spLocks noChangeArrowheads="1"/>
            </p:cNvSpPr>
            <p:nvPr userDrawn="1">
              <p:custDataLst>
                <p:tags r:id="rId8"/>
              </p:custDataLst>
            </p:nvPr>
          </p:nvSpPr>
          <p:spPr bwMode="auto">
            <a:xfrm>
              <a:off x="9925239" y="1173100"/>
              <a:ext cx="1320313"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negative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6" name="Rectangle 14"/>
            <p:cNvSpPr>
              <a:spLocks noChangeArrowheads="1"/>
            </p:cNvSpPr>
            <p:nvPr userDrawn="1">
              <p:custDataLst>
                <p:tags r:id="rId9"/>
              </p:custDataLst>
            </p:nvPr>
          </p:nvSpPr>
          <p:spPr bwMode="auto">
            <a:xfrm>
              <a:off x="9925239" y="1706651"/>
              <a:ext cx="1269819"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positive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7" name="Rectangle 14"/>
            <p:cNvSpPr>
              <a:spLocks noChangeArrowheads="1"/>
            </p:cNvSpPr>
            <p:nvPr userDrawn="1">
              <p:custDataLst>
                <p:tags r:id="rId10"/>
              </p:custDataLst>
            </p:nvPr>
          </p:nvSpPr>
          <p:spPr bwMode="auto">
            <a:xfrm>
              <a:off x="9925239" y="2746803"/>
              <a:ext cx="1094002"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Highlighting neutral</a:t>
              </a:r>
            </a:p>
            <a:p>
              <a:pPr defTabSz="1219602">
                <a:defRPr/>
              </a:pPr>
              <a:r>
                <a:rPr lang="de-DE" sz="1333" dirty="0">
                  <a:solidFill>
                    <a:srgbClr val="D8D8D8">
                      <a:lumMod val="10000"/>
                    </a:srgbClr>
                  </a:solidFill>
                </a:rPr>
                <a:t>topics</a:t>
              </a:r>
              <a:endParaRPr lang="en-US" sz="1333" dirty="0">
                <a:solidFill>
                  <a:srgbClr val="D8D8D8">
                    <a:lumMod val="10000"/>
                  </a:srgbClr>
                </a:solidFill>
              </a:endParaRPr>
            </a:p>
          </p:txBody>
        </p:sp>
        <p:sp>
          <p:nvSpPr>
            <p:cNvPr id="168" name="Rectangle 14"/>
            <p:cNvSpPr>
              <a:spLocks noChangeArrowheads="1"/>
            </p:cNvSpPr>
            <p:nvPr userDrawn="1">
              <p:custDataLst>
                <p:tags r:id="rId11"/>
              </p:custDataLst>
            </p:nvPr>
          </p:nvSpPr>
          <p:spPr bwMode="auto">
            <a:xfrm>
              <a:off x="9925239" y="3260401"/>
              <a:ext cx="945211" cy="15384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Different scalings</a:t>
              </a:r>
              <a:endParaRPr lang="en-US" sz="1333" dirty="0">
                <a:solidFill>
                  <a:srgbClr val="D8D8D8">
                    <a:lumMod val="10000"/>
                  </a:srgbClr>
                </a:solidFill>
              </a:endParaRPr>
            </a:p>
          </p:txBody>
        </p:sp>
        <p:sp>
          <p:nvSpPr>
            <p:cNvPr id="169" name="Rectangle 168"/>
            <p:cNvSpPr>
              <a:spLocks noChangeArrowheads="1"/>
            </p:cNvSpPr>
            <p:nvPr userDrawn="1">
              <p:custDataLst>
                <p:tags r:id="rId12"/>
              </p:custDataLst>
            </p:nvPr>
          </p:nvSpPr>
          <p:spPr bwMode="auto">
            <a:xfrm>
              <a:off x="9357817" y="2746803"/>
              <a:ext cx="468219" cy="446766"/>
            </a:xfrm>
            <a:prstGeom prst="rect">
              <a:avLst/>
            </a:prstGeom>
            <a:solidFill>
              <a:srgbClr val="009DFF"/>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157</a:t>
              </a:r>
            </a:p>
            <a:p>
              <a:pPr algn="just" defTabSz="1219602">
                <a:defRPr/>
              </a:pPr>
              <a:r>
                <a:rPr lang="en-US" sz="1000" dirty="0">
                  <a:solidFill>
                    <a:srgbClr val="FFFFFF"/>
                  </a:solidFill>
                </a:rPr>
                <a:t> B  255</a:t>
              </a:r>
            </a:p>
          </p:txBody>
        </p:sp>
        <p:sp>
          <p:nvSpPr>
            <p:cNvPr id="170" name="Rectangle 14"/>
            <p:cNvSpPr>
              <a:spLocks noChangeArrowheads="1"/>
            </p:cNvSpPr>
            <p:nvPr userDrawn="1">
              <p:custDataLst>
                <p:tags r:id="rId13"/>
              </p:custDataLst>
            </p:nvPr>
          </p:nvSpPr>
          <p:spPr bwMode="auto">
            <a:xfrm>
              <a:off x="9925239" y="2225121"/>
              <a:ext cx="1265010" cy="307681"/>
            </a:xfrm>
            <a:prstGeom prst="rect">
              <a:avLst/>
            </a:prstGeom>
            <a:noFill/>
            <a:ln w="12700" algn="ctr">
              <a:noFill/>
              <a:miter lim="800000"/>
              <a:headEnd/>
              <a:tailEnd/>
            </a:ln>
          </p:spPr>
          <p:txBody>
            <a:bodyPr wrap="none" lIns="0" tIns="0" rIns="0" bIns="0">
              <a:spAutoFit/>
            </a:bodyPr>
            <a:lstStyle/>
            <a:p>
              <a:pPr defTabSz="1219602">
                <a:defRPr/>
              </a:pPr>
              <a:r>
                <a:rPr lang="de-DE" sz="1333">
                  <a:solidFill>
                    <a:srgbClr val="D8D8D8">
                      <a:lumMod val="10000"/>
                    </a:srgbClr>
                  </a:solidFill>
                </a:rPr>
                <a:t>For neutral differences</a:t>
              </a:r>
              <a:endParaRPr lang="de-DE" sz="1333" dirty="0">
                <a:solidFill>
                  <a:srgbClr val="D8D8D8">
                    <a:lumMod val="10000"/>
                  </a:srgbClr>
                </a:solidFill>
              </a:endParaRP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71" name="Rectangle 25"/>
            <p:cNvSpPr>
              <a:spLocks noChangeArrowheads="1"/>
            </p:cNvSpPr>
            <p:nvPr userDrawn="1">
              <p:custDataLst>
                <p:tags r:id="rId14"/>
              </p:custDataLst>
            </p:nvPr>
          </p:nvSpPr>
          <p:spPr bwMode="auto">
            <a:xfrm>
              <a:off x="9357817" y="3273373"/>
              <a:ext cx="468219" cy="446766"/>
            </a:xfrm>
            <a:prstGeom prst="rect">
              <a:avLst/>
            </a:prstGeom>
            <a:solidFill>
              <a:srgbClr val="007FCE"/>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127</a:t>
              </a:r>
            </a:p>
            <a:p>
              <a:pPr algn="just" defTabSz="1219602">
                <a:defRPr/>
              </a:pPr>
              <a:r>
                <a:rPr lang="en-US" sz="1000" dirty="0">
                  <a:solidFill>
                    <a:srgbClr val="FFFFFF"/>
                  </a:solidFill>
                </a:rPr>
                <a:t> B  206</a:t>
              </a:r>
            </a:p>
          </p:txBody>
        </p:sp>
      </p:grpSp>
      <p:pic>
        <p:nvPicPr>
          <p:cNvPr id="55" name="Picture 5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390656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4" name="Footer Placeholder 3"/>
          <p:cNvSpPr>
            <a:spLocks noGrp="1"/>
          </p:cNvSpPr>
          <p:nvPr>
            <p:ph type="ftr" sz="quarter" idx="11"/>
          </p:nvPr>
        </p:nvSpPr>
        <p:spPr bwMode="gray"/>
        <p:txBody>
          <a:bodyPr/>
          <a:lstStyle/>
          <a:p>
            <a:endParaRPr lang="en-US" dirty="0">
              <a:solidFill>
                <a:srgbClr val="D8D8D8">
                  <a:lumMod val="50000"/>
                </a:srgbClr>
              </a:solidFill>
            </a:endParaRPr>
          </a:p>
        </p:txBody>
      </p:sp>
      <p:sp>
        <p:nvSpPr>
          <p:cNvPr id="5" name="Slide Number Placeholder 4"/>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Picture Placeholder 6"/>
          <p:cNvSpPr>
            <a:spLocks noGrp="1"/>
          </p:cNvSpPr>
          <p:nvPr>
            <p:ph type="pic" sz="quarter" idx="13"/>
          </p:nvPr>
        </p:nvSpPr>
        <p:spPr bwMode="gray">
          <a:xfrm>
            <a:off x="0" y="0"/>
            <a:ext cx="12192000" cy="6858000"/>
          </a:xfrm>
        </p:spPr>
        <p:txBody>
          <a:bodyPr lIns="0" tIns="432000" anchor="ctr"/>
          <a:lstStyle>
            <a:lvl1pPr algn="ctr">
              <a:defRPr/>
            </a:lvl1pPr>
          </a:lstStyle>
          <a:p>
            <a:r>
              <a:rPr lang="de-DE" smtClean="0"/>
              <a:t>Bild durch Klicken auf Symbol hinzufügen</a:t>
            </a:r>
            <a:endParaRPr lang="en-US"/>
          </a:p>
        </p:txBody>
      </p:sp>
      <p:grpSp>
        <p:nvGrpSpPr>
          <p:cNvPr id="123" name="Group 76"/>
          <p:cNvGrpSpPr/>
          <p:nvPr userDrawn="1"/>
        </p:nvGrpSpPr>
        <p:grpSpPr>
          <a:xfrm>
            <a:off x="12257396" y="5300"/>
            <a:ext cx="1318904" cy="6858000"/>
            <a:chOff x="9225692" y="5300"/>
            <a:chExt cx="727200" cy="6858000"/>
          </a:xfrm>
        </p:grpSpPr>
        <p:sp>
          <p:nvSpPr>
            <p:cNvPr id="124" name="Rectangle 27"/>
            <p:cNvSpPr>
              <a:spLocks noChangeArrowheads="1"/>
            </p:cNvSpPr>
            <p:nvPr userDrawn="1">
              <p:custDataLst>
                <p:tags r:id="rId15"/>
              </p:custDataLst>
            </p:nvPr>
          </p:nvSpPr>
          <p:spPr bwMode="auto">
            <a:xfrm>
              <a:off x="9225692" y="5300"/>
              <a:ext cx="727200" cy="6858000"/>
            </a:xfrm>
            <a:prstGeom prst="rect">
              <a:avLst/>
            </a:prstGeom>
            <a:solidFill>
              <a:schemeClr val="bg2"/>
            </a:solidFill>
            <a:ln w="12700" algn="ctr">
              <a:noFill/>
              <a:miter lim="800000"/>
              <a:headEnd/>
              <a:tailEnd/>
            </a:ln>
          </p:spPr>
          <p:txBody>
            <a:bodyPr wrap="none" lIns="0" tIns="0" rIns="0" bIns="0"/>
            <a:lstStyle/>
            <a:p>
              <a:pPr algn="ctr"/>
              <a:endParaRPr lang="en-US" sz="1000" b="1" dirty="0">
                <a:solidFill>
                  <a:srgbClr val="487AE3"/>
                </a:solidFill>
              </a:endParaRPr>
            </a:p>
          </p:txBody>
        </p:sp>
        <p:grpSp>
          <p:nvGrpSpPr>
            <p:cNvPr id="125" name="Group 38"/>
            <p:cNvGrpSpPr/>
            <p:nvPr userDrawn="1"/>
          </p:nvGrpSpPr>
          <p:grpSpPr>
            <a:xfrm>
              <a:off x="9357817" y="81511"/>
              <a:ext cx="468219" cy="698869"/>
              <a:chOff x="9357817" y="81511"/>
              <a:chExt cx="468219" cy="698869"/>
            </a:xfrm>
          </p:grpSpPr>
          <p:sp>
            <p:nvSpPr>
              <p:cNvPr id="150" name="Rectangle 25"/>
              <p:cNvSpPr>
                <a:spLocks noChangeArrowheads="1"/>
              </p:cNvSpPr>
              <p:nvPr userDrawn="1">
                <p:custDataLst>
                  <p:tags r:id="rId32"/>
                </p:custDataLst>
              </p:nvPr>
            </p:nvSpPr>
            <p:spPr bwMode="auto">
              <a:xfrm>
                <a:off x="9357817" y="81511"/>
                <a:ext cx="468219" cy="698869"/>
              </a:xfrm>
              <a:prstGeom prst="rect">
                <a:avLst/>
              </a:prstGeom>
              <a:solidFill>
                <a:schemeClr val="accent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1" name="Rectangle 14"/>
              <p:cNvSpPr>
                <a:spLocks noChangeArrowheads="1"/>
              </p:cNvSpPr>
              <p:nvPr userDrawn="1">
                <p:custDataLst>
                  <p:tags r:id="rId33"/>
                </p:custDataLst>
              </p:nvPr>
            </p:nvSpPr>
            <p:spPr bwMode="auto">
              <a:xfrm>
                <a:off x="9428928" y="210461"/>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21</a:t>
                </a:r>
              </a:p>
              <a:p>
                <a:pPr defTabSz="914724">
                  <a:defRPr/>
                </a:pPr>
                <a:r>
                  <a:rPr lang="en-US" sz="1000" dirty="0" smtClean="0">
                    <a:solidFill>
                      <a:srgbClr val="FFFFFF"/>
                    </a:solidFill>
                  </a:rPr>
                  <a:t>G     59</a:t>
                </a:r>
              </a:p>
              <a:p>
                <a:pPr defTabSz="914724">
                  <a:defRPr/>
                </a:pPr>
                <a:r>
                  <a:rPr lang="en-US" sz="1000" dirty="0" smtClean="0">
                    <a:solidFill>
                      <a:srgbClr val="FFFFFF"/>
                    </a:solidFill>
                  </a:rPr>
                  <a:t>B    139</a:t>
                </a:r>
                <a:endParaRPr lang="en-US" sz="1000" dirty="0">
                  <a:solidFill>
                    <a:srgbClr val="FFFFFF"/>
                  </a:solidFill>
                </a:endParaRPr>
              </a:p>
            </p:txBody>
          </p:sp>
        </p:grpSp>
        <p:grpSp>
          <p:nvGrpSpPr>
            <p:cNvPr id="126" name="Group 40"/>
            <p:cNvGrpSpPr/>
            <p:nvPr userDrawn="1"/>
          </p:nvGrpSpPr>
          <p:grpSpPr>
            <a:xfrm>
              <a:off x="9357817" y="1585196"/>
              <a:ext cx="468219" cy="696974"/>
              <a:chOff x="9357817" y="1689970"/>
              <a:chExt cx="468219" cy="696974"/>
            </a:xfrm>
          </p:grpSpPr>
          <p:sp>
            <p:nvSpPr>
              <p:cNvPr id="148" name="Rectangle 25"/>
              <p:cNvSpPr>
                <a:spLocks noChangeArrowheads="1"/>
              </p:cNvSpPr>
              <p:nvPr userDrawn="1">
                <p:custDataLst>
                  <p:tags r:id="rId30"/>
                </p:custDataLst>
              </p:nvPr>
            </p:nvSpPr>
            <p:spPr bwMode="auto">
              <a:xfrm>
                <a:off x="9357817" y="1689970"/>
                <a:ext cx="468219" cy="696974"/>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9" name="Rectangle 16"/>
              <p:cNvSpPr>
                <a:spLocks noChangeArrowheads="1"/>
              </p:cNvSpPr>
              <p:nvPr userDrawn="1">
                <p:custDataLst>
                  <p:tags r:id="rId31"/>
                </p:custDataLst>
              </p:nvPr>
            </p:nvSpPr>
            <p:spPr bwMode="auto">
              <a:xfrm>
                <a:off x="9428928" y="181891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237</a:t>
                </a:r>
              </a:p>
              <a:p>
                <a:pPr defTabSz="914724">
                  <a:defRPr/>
                </a:pPr>
                <a:r>
                  <a:rPr lang="en-US" sz="1000" dirty="0" smtClean="0">
                    <a:solidFill>
                      <a:srgbClr val="FFFFFF"/>
                    </a:solidFill>
                  </a:rPr>
                  <a:t>G     24</a:t>
                </a:r>
              </a:p>
              <a:p>
                <a:pPr defTabSz="914724">
                  <a:defRPr/>
                </a:pPr>
                <a:r>
                  <a:rPr lang="en-US" sz="1000" dirty="0" smtClean="0">
                    <a:solidFill>
                      <a:srgbClr val="FFFFFF"/>
                    </a:solidFill>
                  </a:rPr>
                  <a:t>B      71</a:t>
                </a:r>
                <a:endParaRPr lang="en-US" sz="1000" dirty="0">
                  <a:solidFill>
                    <a:srgbClr val="FFFFFF"/>
                  </a:solidFill>
                </a:endParaRPr>
              </a:p>
            </p:txBody>
          </p:sp>
        </p:grpSp>
        <p:grpSp>
          <p:nvGrpSpPr>
            <p:cNvPr id="127" name="Group 41"/>
            <p:cNvGrpSpPr/>
            <p:nvPr userDrawn="1"/>
          </p:nvGrpSpPr>
          <p:grpSpPr>
            <a:xfrm>
              <a:off x="9357817" y="2336091"/>
              <a:ext cx="468219" cy="696974"/>
              <a:chOff x="9357817" y="2423403"/>
              <a:chExt cx="468219" cy="696974"/>
            </a:xfrm>
          </p:grpSpPr>
          <p:sp>
            <p:nvSpPr>
              <p:cNvPr id="146" name="Rectangle 25"/>
              <p:cNvSpPr>
                <a:spLocks noChangeArrowheads="1"/>
              </p:cNvSpPr>
              <p:nvPr userDrawn="1">
                <p:custDataLst>
                  <p:tags r:id="rId28"/>
                </p:custDataLst>
              </p:nvPr>
            </p:nvSpPr>
            <p:spPr bwMode="auto">
              <a:xfrm>
                <a:off x="9357817" y="2423403"/>
                <a:ext cx="468219" cy="696974"/>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7" name="Rectangle 18"/>
              <p:cNvSpPr>
                <a:spLocks noChangeArrowheads="1"/>
              </p:cNvSpPr>
              <p:nvPr userDrawn="1">
                <p:custDataLst>
                  <p:tags r:id="rId29"/>
                </p:custDataLst>
              </p:nvPr>
            </p:nvSpPr>
            <p:spPr bwMode="auto">
              <a:xfrm>
                <a:off x="9428928" y="255329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244</a:t>
                </a:r>
              </a:p>
              <a:p>
                <a:pPr defTabSz="914724">
                  <a:defRPr/>
                </a:pPr>
                <a:r>
                  <a:rPr lang="en-US" sz="1000" dirty="0" smtClean="0">
                    <a:solidFill>
                      <a:srgbClr val="FFFFFF"/>
                    </a:solidFill>
                  </a:rPr>
                  <a:t>G   116</a:t>
                </a:r>
              </a:p>
              <a:p>
                <a:pPr defTabSz="914724">
                  <a:defRPr/>
                </a:pPr>
                <a:r>
                  <a:rPr lang="en-US" sz="1000" dirty="0" smtClean="0">
                    <a:solidFill>
                      <a:srgbClr val="FFFFFF"/>
                    </a:solidFill>
                  </a:rPr>
                  <a:t>B    144</a:t>
                </a:r>
                <a:endParaRPr lang="en-US" sz="1000" dirty="0">
                  <a:solidFill>
                    <a:srgbClr val="FFFFFF"/>
                  </a:solidFill>
                </a:endParaRPr>
              </a:p>
            </p:txBody>
          </p:sp>
        </p:grpSp>
        <p:grpSp>
          <p:nvGrpSpPr>
            <p:cNvPr id="128" name="Group 42"/>
            <p:cNvGrpSpPr/>
            <p:nvPr userDrawn="1"/>
          </p:nvGrpSpPr>
          <p:grpSpPr>
            <a:xfrm>
              <a:off x="9357817" y="3086986"/>
              <a:ext cx="468219" cy="698868"/>
              <a:chOff x="9357817" y="3156835"/>
              <a:chExt cx="468219" cy="698868"/>
            </a:xfrm>
          </p:grpSpPr>
          <p:sp>
            <p:nvSpPr>
              <p:cNvPr id="144" name="Rectangle 25"/>
              <p:cNvSpPr>
                <a:spLocks noChangeArrowheads="1"/>
              </p:cNvSpPr>
              <p:nvPr userDrawn="1">
                <p:custDataLst>
                  <p:tags r:id="rId26"/>
                </p:custDataLst>
              </p:nvPr>
            </p:nvSpPr>
            <p:spPr bwMode="auto">
              <a:xfrm>
                <a:off x="9357817" y="3156835"/>
                <a:ext cx="468219" cy="698868"/>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5" name="Rectangle 17"/>
              <p:cNvSpPr>
                <a:spLocks noChangeArrowheads="1"/>
              </p:cNvSpPr>
              <p:nvPr userDrawn="1">
                <p:custDataLst>
                  <p:tags r:id="rId27"/>
                </p:custDataLst>
              </p:nvPr>
            </p:nvSpPr>
            <p:spPr bwMode="auto">
              <a:xfrm>
                <a:off x="9428928" y="3287678"/>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255</a:t>
                </a:r>
              </a:p>
              <a:p>
                <a:pPr defTabSz="914724">
                  <a:defRPr/>
                </a:pPr>
                <a:r>
                  <a:rPr lang="en-US" sz="1000" dirty="0" smtClean="0">
                    <a:solidFill>
                      <a:srgbClr val="404040"/>
                    </a:solidFill>
                  </a:rPr>
                  <a:t>G   196</a:t>
                </a:r>
              </a:p>
              <a:p>
                <a:pPr defTabSz="914724">
                  <a:defRPr/>
                </a:pPr>
                <a:r>
                  <a:rPr lang="en-US" sz="1000" dirty="0" smtClean="0">
                    <a:solidFill>
                      <a:srgbClr val="404040"/>
                    </a:solidFill>
                  </a:rPr>
                  <a:t>B      35</a:t>
                </a:r>
                <a:endParaRPr lang="en-US" sz="1000" dirty="0">
                  <a:solidFill>
                    <a:srgbClr val="404040"/>
                  </a:solidFill>
                </a:endParaRPr>
              </a:p>
            </p:txBody>
          </p:sp>
        </p:grpSp>
        <p:grpSp>
          <p:nvGrpSpPr>
            <p:cNvPr id="129" name="Group 43"/>
            <p:cNvGrpSpPr/>
            <p:nvPr userDrawn="1"/>
          </p:nvGrpSpPr>
          <p:grpSpPr>
            <a:xfrm>
              <a:off x="9357817" y="3839775"/>
              <a:ext cx="468219" cy="698868"/>
              <a:chOff x="9357817" y="3892161"/>
              <a:chExt cx="468219" cy="698868"/>
            </a:xfrm>
          </p:grpSpPr>
          <p:sp>
            <p:nvSpPr>
              <p:cNvPr id="142" name="Rectangle 25"/>
              <p:cNvSpPr>
                <a:spLocks noChangeArrowheads="1"/>
              </p:cNvSpPr>
              <p:nvPr userDrawn="1">
                <p:custDataLst>
                  <p:tags r:id="rId24"/>
                </p:custDataLst>
              </p:nvPr>
            </p:nvSpPr>
            <p:spPr bwMode="auto">
              <a:xfrm>
                <a:off x="9357817" y="3892161"/>
                <a:ext cx="468219" cy="698868"/>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3" name="Rectangle 19"/>
              <p:cNvSpPr>
                <a:spLocks noChangeArrowheads="1"/>
              </p:cNvSpPr>
              <p:nvPr userDrawn="1">
                <p:custDataLst>
                  <p:tags r:id="rId25"/>
                </p:custDataLst>
              </p:nvPr>
            </p:nvSpPr>
            <p:spPr bwMode="auto">
              <a:xfrm>
                <a:off x="9428928" y="4022057"/>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178</a:t>
                </a:r>
              </a:p>
              <a:p>
                <a:pPr defTabSz="914724">
                  <a:defRPr/>
                </a:pPr>
                <a:r>
                  <a:rPr lang="en-US" sz="1000" dirty="0" smtClean="0">
                    <a:solidFill>
                      <a:srgbClr val="404040"/>
                    </a:solidFill>
                  </a:rPr>
                  <a:t>G   178</a:t>
                </a:r>
              </a:p>
              <a:p>
                <a:pPr defTabSz="914724">
                  <a:defRPr/>
                </a:pPr>
                <a:r>
                  <a:rPr lang="en-US" sz="1000" dirty="0" smtClean="0">
                    <a:solidFill>
                      <a:srgbClr val="404040"/>
                    </a:solidFill>
                  </a:rPr>
                  <a:t>B    178</a:t>
                </a:r>
                <a:endParaRPr lang="en-US" sz="1000" dirty="0">
                  <a:solidFill>
                    <a:srgbClr val="404040"/>
                  </a:solidFill>
                </a:endParaRPr>
              </a:p>
            </p:txBody>
          </p:sp>
        </p:grpSp>
        <p:grpSp>
          <p:nvGrpSpPr>
            <p:cNvPr id="130" name="Group 39"/>
            <p:cNvGrpSpPr/>
            <p:nvPr userDrawn="1"/>
          </p:nvGrpSpPr>
          <p:grpSpPr>
            <a:xfrm>
              <a:off x="9357817" y="834301"/>
              <a:ext cx="468219" cy="696974"/>
              <a:chOff x="9357817" y="956538"/>
              <a:chExt cx="468219" cy="696974"/>
            </a:xfrm>
          </p:grpSpPr>
          <p:sp>
            <p:nvSpPr>
              <p:cNvPr id="140" name="Rectangle 25"/>
              <p:cNvSpPr>
                <a:spLocks noChangeArrowheads="1"/>
              </p:cNvSpPr>
              <p:nvPr userDrawn="1">
                <p:custDataLst>
                  <p:tags r:id="rId22"/>
                </p:custDataLst>
              </p:nvPr>
            </p:nvSpPr>
            <p:spPr bwMode="auto">
              <a:xfrm>
                <a:off x="9357817" y="956538"/>
                <a:ext cx="468219" cy="696974"/>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1" name="Rectangle 15"/>
              <p:cNvSpPr>
                <a:spLocks noChangeArrowheads="1"/>
              </p:cNvSpPr>
              <p:nvPr userDrawn="1">
                <p:custDataLst>
                  <p:tags r:id="rId23"/>
                </p:custDataLst>
              </p:nvPr>
            </p:nvSpPr>
            <p:spPr bwMode="auto">
              <a:xfrm>
                <a:off x="9428928" y="1084540"/>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72</a:t>
                </a:r>
              </a:p>
              <a:p>
                <a:pPr defTabSz="914724">
                  <a:defRPr/>
                </a:pPr>
                <a:r>
                  <a:rPr lang="en-US" sz="1000" dirty="0" smtClean="0">
                    <a:solidFill>
                      <a:srgbClr val="FFFFFF"/>
                    </a:solidFill>
                  </a:rPr>
                  <a:t>G   122</a:t>
                </a:r>
              </a:p>
              <a:p>
                <a:pPr defTabSz="914724">
                  <a:defRPr/>
                </a:pPr>
                <a:r>
                  <a:rPr lang="en-US" sz="1000" dirty="0" smtClean="0">
                    <a:solidFill>
                      <a:srgbClr val="FFFFFF"/>
                    </a:solidFill>
                  </a:rPr>
                  <a:t>B    227</a:t>
                </a:r>
                <a:endParaRPr lang="en-US" sz="1000" dirty="0">
                  <a:solidFill>
                    <a:srgbClr val="FFFFFF"/>
                  </a:solidFill>
                </a:endParaRPr>
              </a:p>
            </p:txBody>
          </p:sp>
        </p:grpSp>
        <p:grpSp>
          <p:nvGrpSpPr>
            <p:cNvPr id="131" name="Group 73"/>
            <p:cNvGrpSpPr/>
            <p:nvPr userDrawn="1"/>
          </p:nvGrpSpPr>
          <p:grpSpPr>
            <a:xfrm>
              <a:off x="9357817" y="4592564"/>
              <a:ext cx="468219" cy="696974"/>
              <a:chOff x="9357817" y="4627488"/>
              <a:chExt cx="468219" cy="696974"/>
            </a:xfrm>
          </p:grpSpPr>
          <p:sp>
            <p:nvSpPr>
              <p:cNvPr id="138" name="Rectangle 25"/>
              <p:cNvSpPr>
                <a:spLocks noChangeArrowheads="1"/>
              </p:cNvSpPr>
              <p:nvPr userDrawn="1">
                <p:custDataLst>
                  <p:tags r:id="rId20"/>
                </p:custDataLst>
              </p:nvPr>
            </p:nvSpPr>
            <p:spPr bwMode="auto">
              <a:xfrm>
                <a:off x="9357817" y="4627488"/>
                <a:ext cx="468219" cy="696974"/>
              </a:xfrm>
              <a:prstGeom prst="rect">
                <a:avLst/>
              </a:prstGeom>
              <a:solidFill>
                <a:srgbClr val="7F7F7F"/>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39" name="Rectangle 18"/>
              <p:cNvSpPr>
                <a:spLocks noChangeArrowheads="1"/>
              </p:cNvSpPr>
              <p:nvPr userDrawn="1">
                <p:custDataLst>
                  <p:tags r:id="rId21"/>
                </p:custDataLst>
              </p:nvPr>
            </p:nvSpPr>
            <p:spPr bwMode="auto">
              <a:xfrm>
                <a:off x="9428928" y="475643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127</a:t>
                </a:r>
              </a:p>
              <a:p>
                <a:r>
                  <a:rPr lang="en-GB" sz="1000" dirty="0" smtClean="0">
                    <a:solidFill>
                      <a:srgbClr val="FFFFFF"/>
                    </a:solidFill>
                  </a:rPr>
                  <a:t>G   127</a:t>
                </a:r>
              </a:p>
              <a:p>
                <a:r>
                  <a:rPr lang="en-GB" sz="1000" dirty="0" smtClean="0">
                    <a:solidFill>
                      <a:srgbClr val="FFFFFF"/>
                    </a:solidFill>
                  </a:rPr>
                  <a:t>B    127</a:t>
                </a:r>
                <a:endParaRPr lang="en-GB" sz="1000" dirty="0">
                  <a:solidFill>
                    <a:srgbClr val="FFFFFF"/>
                  </a:solidFill>
                </a:endParaRPr>
              </a:p>
            </p:txBody>
          </p:sp>
        </p:grpSp>
        <p:grpSp>
          <p:nvGrpSpPr>
            <p:cNvPr id="132" name="Group 74"/>
            <p:cNvGrpSpPr/>
            <p:nvPr userDrawn="1"/>
          </p:nvGrpSpPr>
          <p:grpSpPr>
            <a:xfrm>
              <a:off x="9357817" y="5343459"/>
              <a:ext cx="468219" cy="698868"/>
              <a:chOff x="9357817" y="5360921"/>
              <a:chExt cx="468219" cy="698868"/>
            </a:xfrm>
          </p:grpSpPr>
          <p:sp>
            <p:nvSpPr>
              <p:cNvPr id="136" name="Rectangle 25"/>
              <p:cNvSpPr>
                <a:spLocks noChangeArrowheads="1"/>
              </p:cNvSpPr>
              <p:nvPr userDrawn="1">
                <p:custDataLst>
                  <p:tags r:id="rId18"/>
                </p:custDataLst>
              </p:nvPr>
            </p:nvSpPr>
            <p:spPr bwMode="auto">
              <a:xfrm>
                <a:off x="9357817" y="5360921"/>
                <a:ext cx="468219" cy="698868"/>
              </a:xfrm>
              <a:prstGeom prst="rect">
                <a:avLst/>
              </a:prstGeom>
              <a:solidFill>
                <a:schemeClr val="bg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37" name="Rectangle 17"/>
              <p:cNvSpPr>
                <a:spLocks noChangeArrowheads="1"/>
              </p:cNvSpPr>
              <p:nvPr userDrawn="1">
                <p:custDataLst>
                  <p:tags r:id="rId19"/>
                </p:custDataLst>
              </p:nvPr>
            </p:nvSpPr>
            <p:spPr bwMode="auto">
              <a:xfrm>
                <a:off x="9428927" y="549081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404040"/>
                    </a:solidFill>
                  </a:rPr>
                  <a:t>R    216</a:t>
                </a:r>
              </a:p>
              <a:p>
                <a:r>
                  <a:rPr lang="en-GB" sz="1000" dirty="0" smtClean="0">
                    <a:solidFill>
                      <a:srgbClr val="404040"/>
                    </a:solidFill>
                  </a:rPr>
                  <a:t>G   216</a:t>
                </a:r>
              </a:p>
              <a:p>
                <a:r>
                  <a:rPr lang="en-GB" sz="1000" dirty="0" smtClean="0">
                    <a:solidFill>
                      <a:srgbClr val="404040"/>
                    </a:solidFill>
                  </a:rPr>
                  <a:t>B    216</a:t>
                </a:r>
                <a:endParaRPr lang="en-GB" sz="1000" dirty="0">
                  <a:solidFill>
                    <a:srgbClr val="404040"/>
                  </a:solidFill>
                </a:endParaRPr>
              </a:p>
            </p:txBody>
          </p:sp>
        </p:grpSp>
        <p:grpSp>
          <p:nvGrpSpPr>
            <p:cNvPr id="133" name="Group 75"/>
            <p:cNvGrpSpPr/>
            <p:nvPr userDrawn="1"/>
          </p:nvGrpSpPr>
          <p:grpSpPr>
            <a:xfrm>
              <a:off x="9357817" y="6096250"/>
              <a:ext cx="468219" cy="698868"/>
              <a:chOff x="9357817" y="6096250"/>
              <a:chExt cx="468219" cy="698868"/>
            </a:xfrm>
          </p:grpSpPr>
          <p:sp>
            <p:nvSpPr>
              <p:cNvPr id="134" name="Rectangle 25"/>
              <p:cNvSpPr>
                <a:spLocks noChangeArrowheads="1"/>
              </p:cNvSpPr>
              <p:nvPr userDrawn="1">
                <p:custDataLst>
                  <p:tags r:id="rId16"/>
                </p:custDataLst>
              </p:nvPr>
            </p:nvSpPr>
            <p:spPr bwMode="auto">
              <a:xfrm>
                <a:off x="9357817" y="6096250"/>
                <a:ext cx="468219" cy="698868"/>
              </a:xfrm>
              <a:prstGeom prst="rect">
                <a:avLst/>
              </a:prstGeom>
              <a:solidFill>
                <a:schemeClr val="tx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35" name="Rectangle 19"/>
              <p:cNvSpPr>
                <a:spLocks noChangeArrowheads="1"/>
              </p:cNvSpPr>
              <p:nvPr userDrawn="1">
                <p:custDataLst>
                  <p:tags r:id="rId17"/>
                </p:custDataLst>
              </p:nvPr>
            </p:nvSpPr>
            <p:spPr bwMode="auto">
              <a:xfrm>
                <a:off x="9428928" y="6225198"/>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64</a:t>
                </a:r>
              </a:p>
              <a:p>
                <a:r>
                  <a:rPr lang="en-GB" sz="1000" dirty="0" smtClean="0">
                    <a:solidFill>
                      <a:srgbClr val="FFFFFF"/>
                    </a:solidFill>
                  </a:rPr>
                  <a:t>G     64</a:t>
                </a:r>
              </a:p>
              <a:p>
                <a:r>
                  <a:rPr lang="en-GB" sz="1000" dirty="0" smtClean="0">
                    <a:solidFill>
                      <a:srgbClr val="FFFFFF"/>
                    </a:solidFill>
                  </a:rPr>
                  <a:t>B      64 </a:t>
                </a:r>
                <a:endParaRPr lang="en-GB" sz="1000" dirty="0">
                  <a:solidFill>
                    <a:srgbClr val="FFFFFF"/>
                  </a:solidFill>
                </a:endParaRPr>
              </a:p>
            </p:txBody>
          </p:sp>
        </p:grpSp>
      </p:grpSp>
      <p:grpSp>
        <p:nvGrpSpPr>
          <p:cNvPr id="152" name="Gruppieren 13"/>
          <p:cNvGrpSpPr/>
          <p:nvPr userDrawn="1"/>
        </p:nvGrpSpPr>
        <p:grpSpPr>
          <a:xfrm>
            <a:off x="13683236" y="87989"/>
            <a:ext cx="2516981" cy="4732031"/>
            <a:chOff x="9357817" y="171116"/>
            <a:chExt cx="1887735" cy="3549023"/>
          </a:xfrm>
        </p:grpSpPr>
        <p:sp>
          <p:nvSpPr>
            <p:cNvPr id="153" name="Rectangle 25"/>
            <p:cNvSpPr>
              <a:spLocks noChangeArrowheads="1"/>
            </p:cNvSpPr>
            <p:nvPr userDrawn="1">
              <p:custDataLst>
                <p:tags r:id="rId1"/>
              </p:custDataLst>
            </p:nvPr>
          </p:nvSpPr>
          <p:spPr bwMode="auto">
            <a:xfrm>
              <a:off x="9357817" y="186015"/>
              <a:ext cx="468219" cy="446766"/>
            </a:xfrm>
            <a:prstGeom prst="rect">
              <a:avLst/>
            </a:prstGeom>
            <a:solidFill>
              <a:srgbClr val="001A72"/>
            </a:solidFill>
            <a:ln w="12700" algn="ctr">
              <a:noFill/>
              <a:miter lim="800000"/>
              <a:headEnd/>
              <a:tailEnd/>
            </a:ln>
          </p:spPr>
          <p:txBody>
            <a:bodyPr wrap="none" lIns="0" tIns="0" rIns="0" bIns="0" anchor="ctr"/>
            <a:lstStyle/>
            <a:p>
              <a:pPr defTabSz="1219602">
                <a:defRPr/>
              </a:pPr>
              <a:r>
                <a:rPr lang="en-US" sz="1000" dirty="0">
                  <a:solidFill>
                    <a:srgbClr val="FFFFFF"/>
                  </a:solidFill>
                </a:rPr>
                <a:t> R      0 </a:t>
              </a:r>
            </a:p>
            <a:p>
              <a:pPr defTabSz="1219602">
                <a:defRPr/>
              </a:pPr>
              <a:r>
                <a:rPr lang="en-US" sz="1000" dirty="0">
                  <a:solidFill>
                    <a:srgbClr val="FFFFFF"/>
                  </a:solidFill>
                </a:rPr>
                <a:t> G   26</a:t>
              </a:r>
            </a:p>
            <a:p>
              <a:pPr defTabSz="1219602">
                <a:defRPr/>
              </a:pPr>
              <a:r>
                <a:rPr lang="en-US" sz="1000" dirty="0">
                  <a:solidFill>
                    <a:srgbClr val="FFFFFF"/>
                  </a:solidFill>
                </a:rPr>
                <a:t> B  114</a:t>
              </a:r>
            </a:p>
          </p:txBody>
        </p:sp>
        <p:sp>
          <p:nvSpPr>
            <p:cNvPr id="154" name="Rectangle 25"/>
            <p:cNvSpPr>
              <a:spLocks noChangeArrowheads="1"/>
            </p:cNvSpPr>
            <p:nvPr userDrawn="1">
              <p:custDataLst>
                <p:tags r:id="rId2"/>
              </p:custDataLst>
            </p:nvPr>
          </p:nvSpPr>
          <p:spPr bwMode="auto">
            <a:xfrm>
              <a:off x="9357817" y="686702"/>
              <a:ext cx="468219" cy="446766"/>
            </a:xfrm>
            <a:prstGeom prst="rect">
              <a:avLst/>
            </a:prstGeom>
            <a:solidFill>
              <a:srgbClr val="C8DCFF"/>
            </a:solidFill>
            <a:ln w="12700" algn="ctr">
              <a:noFill/>
              <a:miter lim="800000"/>
              <a:headEnd/>
              <a:tailEnd/>
            </a:ln>
          </p:spPr>
          <p:txBody>
            <a:bodyPr wrap="none" lIns="0" tIns="0" rIns="0" bIns="0" anchor="ctr"/>
            <a:lstStyle/>
            <a:p>
              <a:pPr algn="just" defTabSz="1219602">
                <a:defRPr/>
              </a:pPr>
              <a:r>
                <a:rPr lang="en-US" sz="1000" dirty="0">
                  <a:solidFill>
                    <a:srgbClr val="404040"/>
                  </a:solidFill>
                </a:rPr>
                <a:t> R  200</a:t>
              </a:r>
            </a:p>
            <a:p>
              <a:pPr algn="just" defTabSz="1219602">
                <a:defRPr/>
              </a:pPr>
              <a:r>
                <a:rPr lang="en-US" sz="1000" dirty="0">
                  <a:solidFill>
                    <a:srgbClr val="404040"/>
                  </a:solidFill>
                </a:rPr>
                <a:t> G 220</a:t>
              </a:r>
            </a:p>
            <a:p>
              <a:pPr algn="just" defTabSz="1219602">
                <a:defRPr/>
              </a:pPr>
              <a:r>
                <a:rPr lang="en-US" sz="1000" dirty="0">
                  <a:solidFill>
                    <a:srgbClr val="404040"/>
                  </a:solidFill>
                </a:rPr>
                <a:t> B  255</a:t>
              </a:r>
            </a:p>
          </p:txBody>
        </p:sp>
        <p:sp>
          <p:nvSpPr>
            <p:cNvPr id="155" name="Rectangle 25"/>
            <p:cNvSpPr>
              <a:spLocks noChangeArrowheads="1"/>
            </p:cNvSpPr>
            <p:nvPr userDrawn="1">
              <p:custDataLst>
                <p:tags r:id="rId3"/>
              </p:custDataLst>
            </p:nvPr>
          </p:nvSpPr>
          <p:spPr bwMode="auto">
            <a:xfrm>
              <a:off x="9357817" y="1187389"/>
              <a:ext cx="468219" cy="446766"/>
            </a:xfrm>
            <a:prstGeom prst="rect">
              <a:avLst/>
            </a:prstGeom>
            <a:solidFill>
              <a:srgbClr val="FF000C"/>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255</a:t>
              </a:r>
            </a:p>
            <a:p>
              <a:pPr algn="just" defTabSz="1219602">
                <a:defRPr/>
              </a:pPr>
              <a:r>
                <a:rPr lang="en-US" sz="1000" dirty="0">
                  <a:solidFill>
                    <a:srgbClr val="FFFFFF"/>
                  </a:solidFill>
                </a:rPr>
                <a:t> G     0</a:t>
              </a:r>
            </a:p>
            <a:p>
              <a:pPr algn="just" defTabSz="1219602">
                <a:defRPr/>
              </a:pPr>
              <a:r>
                <a:rPr lang="en-US" sz="1000" dirty="0">
                  <a:solidFill>
                    <a:srgbClr val="FFFFFF"/>
                  </a:solidFill>
                </a:rPr>
                <a:t> B    12</a:t>
              </a:r>
            </a:p>
          </p:txBody>
        </p:sp>
        <p:sp>
          <p:nvSpPr>
            <p:cNvPr id="156" name="Rectangle 25"/>
            <p:cNvSpPr>
              <a:spLocks noChangeArrowheads="1"/>
            </p:cNvSpPr>
            <p:nvPr userDrawn="1">
              <p:custDataLst>
                <p:tags r:id="rId4"/>
              </p:custDataLst>
            </p:nvPr>
          </p:nvSpPr>
          <p:spPr bwMode="auto">
            <a:xfrm>
              <a:off x="9357817" y="1708018"/>
              <a:ext cx="468219" cy="446766"/>
            </a:xfrm>
            <a:prstGeom prst="rect">
              <a:avLst/>
            </a:prstGeom>
            <a:solidFill>
              <a:srgbClr val="00AA00"/>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170</a:t>
              </a:r>
            </a:p>
            <a:p>
              <a:pPr algn="just" defTabSz="1219602">
                <a:defRPr/>
              </a:pPr>
              <a:r>
                <a:rPr lang="en-US" sz="1000" dirty="0">
                  <a:solidFill>
                    <a:srgbClr val="FFFFFF"/>
                  </a:solidFill>
                </a:rPr>
                <a:t> B   </a:t>
              </a:r>
              <a:r>
                <a:rPr lang="en-US" sz="1000" dirty="0" smtClean="0">
                  <a:solidFill>
                    <a:srgbClr val="FFFFFF"/>
                  </a:solidFill>
                </a:rPr>
                <a:t>   </a:t>
              </a:r>
              <a:r>
                <a:rPr lang="en-US" sz="1000" dirty="0">
                  <a:solidFill>
                    <a:srgbClr val="FFFFFF"/>
                  </a:solidFill>
                </a:rPr>
                <a:t>0</a:t>
              </a:r>
            </a:p>
          </p:txBody>
        </p:sp>
        <p:sp>
          <p:nvSpPr>
            <p:cNvPr id="157" name="Rectangle 25"/>
            <p:cNvSpPr>
              <a:spLocks noChangeArrowheads="1"/>
            </p:cNvSpPr>
            <p:nvPr userDrawn="1">
              <p:custDataLst>
                <p:tags r:id="rId5"/>
              </p:custDataLst>
            </p:nvPr>
          </p:nvSpPr>
          <p:spPr bwMode="auto">
            <a:xfrm>
              <a:off x="9357817" y="2228647"/>
              <a:ext cx="468219" cy="446766"/>
            </a:xfrm>
            <a:prstGeom prst="rect">
              <a:avLst/>
            </a:prstGeom>
            <a:solidFill>
              <a:srgbClr val="666666"/>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102</a:t>
              </a:r>
            </a:p>
            <a:p>
              <a:pPr algn="just" defTabSz="1219602">
                <a:defRPr/>
              </a:pPr>
              <a:r>
                <a:rPr lang="en-US" sz="1000" dirty="0">
                  <a:solidFill>
                    <a:srgbClr val="FFFFFF"/>
                  </a:solidFill>
                </a:rPr>
                <a:t> G 102</a:t>
              </a:r>
            </a:p>
            <a:p>
              <a:pPr algn="just" defTabSz="1219602">
                <a:defRPr/>
              </a:pPr>
              <a:r>
                <a:rPr lang="en-US" sz="1000" dirty="0">
                  <a:solidFill>
                    <a:srgbClr val="FFFFFF"/>
                  </a:solidFill>
                </a:rPr>
                <a:t> B  102</a:t>
              </a:r>
            </a:p>
          </p:txBody>
        </p:sp>
        <p:sp>
          <p:nvSpPr>
            <p:cNvPr id="158" name="Rectangle 14"/>
            <p:cNvSpPr>
              <a:spLocks noChangeArrowheads="1"/>
            </p:cNvSpPr>
            <p:nvPr userDrawn="1">
              <p:custDataLst>
                <p:tags r:id="rId6"/>
              </p:custDataLst>
            </p:nvPr>
          </p:nvSpPr>
          <p:spPr bwMode="auto">
            <a:xfrm>
              <a:off x="9925239" y="171116"/>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p>
            <a:p>
              <a:pPr defTabSz="1219602">
                <a:defRPr/>
              </a:pPr>
              <a:r>
                <a:rPr lang="de-DE" sz="1333">
                  <a:solidFill>
                    <a:srgbClr val="D8D8D8">
                      <a:lumMod val="10000"/>
                    </a:srgbClr>
                  </a:solidFill>
                </a:rPr>
                <a:t>Actual</a:t>
              </a:r>
              <a:endParaRPr lang="en-US" sz="1333" dirty="0">
                <a:solidFill>
                  <a:srgbClr val="D8D8D8">
                    <a:lumMod val="10000"/>
                  </a:srgbClr>
                </a:solidFill>
              </a:endParaRPr>
            </a:p>
          </p:txBody>
        </p:sp>
        <p:sp>
          <p:nvSpPr>
            <p:cNvPr id="159" name="Rectangle 14"/>
            <p:cNvSpPr>
              <a:spLocks noChangeArrowheads="1"/>
            </p:cNvSpPr>
            <p:nvPr userDrawn="1">
              <p:custDataLst>
                <p:tags r:id="rId7"/>
              </p:custDataLst>
            </p:nvPr>
          </p:nvSpPr>
          <p:spPr bwMode="auto">
            <a:xfrm>
              <a:off x="9925239" y="686702"/>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endParaRPr lang="en-US" sz="1333">
                <a:solidFill>
                  <a:srgbClr val="D8D8D8">
                    <a:lumMod val="10000"/>
                  </a:srgbClr>
                </a:solidFill>
              </a:endParaRPr>
            </a:p>
            <a:p>
              <a:pPr defTabSz="1219602">
                <a:defRPr/>
              </a:pPr>
              <a:r>
                <a:rPr lang="en-US" sz="1333">
                  <a:solidFill>
                    <a:srgbClr val="D8D8D8">
                      <a:lumMod val="10000"/>
                    </a:srgbClr>
                  </a:solidFill>
                </a:rPr>
                <a:t>PY</a:t>
              </a:r>
              <a:endParaRPr lang="de-DE" sz="1333">
                <a:solidFill>
                  <a:srgbClr val="D8D8D8">
                    <a:lumMod val="10000"/>
                  </a:srgbClr>
                </a:solidFill>
              </a:endParaRPr>
            </a:p>
          </p:txBody>
        </p:sp>
        <p:sp>
          <p:nvSpPr>
            <p:cNvPr id="160" name="Rectangle 14"/>
            <p:cNvSpPr>
              <a:spLocks noChangeArrowheads="1"/>
            </p:cNvSpPr>
            <p:nvPr userDrawn="1">
              <p:custDataLst>
                <p:tags r:id="rId8"/>
              </p:custDataLst>
            </p:nvPr>
          </p:nvSpPr>
          <p:spPr bwMode="auto">
            <a:xfrm>
              <a:off x="9925239" y="1173100"/>
              <a:ext cx="1320313"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negative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1" name="Rectangle 14"/>
            <p:cNvSpPr>
              <a:spLocks noChangeArrowheads="1"/>
            </p:cNvSpPr>
            <p:nvPr userDrawn="1">
              <p:custDataLst>
                <p:tags r:id="rId9"/>
              </p:custDataLst>
            </p:nvPr>
          </p:nvSpPr>
          <p:spPr bwMode="auto">
            <a:xfrm>
              <a:off x="9925239" y="1706651"/>
              <a:ext cx="1269819"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positive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2" name="Rectangle 14"/>
            <p:cNvSpPr>
              <a:spLocks noChangeArrowheads="1"/>
            </p:cNvSpPr>
            <p:nvPr userDrawn="1">
              <p:custDataLst>
                <p:tags r:id="rId10"/>
              </p:custDataLst>
            </p:nvPr>
          </p:nvSpPr>
          <p:spPr bwMode="auto">
            <a:xfrm>
              <a:off x="9925239" y="2746803"/>
              <a:ext cx="1094002"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Highlighting neutral</a:t>
              </a:r>
            </a:p>
            <a:p>
              <a:pPr defTabSz="1219602">
                <a:defRPr/>
              </a:pPr>
              <a:r>
                <a:rPr lang="de-DE" sz="1333" dirty="0">
                  <a:solidFill>
                    <a:srgbClr val="D8D8D8">
                      <a:lumMod val="10000"/>
                    </a:srgbClr>
                  </a:solidFill>
                </a:rPr>
                <a:t>topics</a:t>
              </a:r>
              <a:endParaRPr lang="en-US" sz="1333" dirty="0">
                <a:solidFill>
                  <a:srgbClr val="D8D8D8">
                    <a:lumMod val="10000"/>
                  </a:srgbClr>
                </a:solidFill>
              </a:endParaRPr>
            </a:p>
          </p:txBody>
        </p:sp>
        <p:sp>
          <p:nvSpPr>
            <p:cNvPr id="163" name="Rectangle 14"/>
            <p:cNvSpPr>
              <a:spLocks noChangeArrowheads="1"/>
            </p:cNvSpPr>
            <p:nvPr userDrawn="1">
              <p:custDataLst>
                <p:tags r:id="rId11"/>
              </p:custDataLst>
            </p:nvPr>
          </p:nvSpPr>
          <p:spPr bwMode="auto">
            <a:xfrm>
              <a:off x="9925239" y="3260401"/>
              <a:ext cx="945211" cy="15384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Different scalings</a:t>
              </a:r>
              <a:endParaRPr lang="en-US" sz="1333" dirty="0">
                <a:solidFill>
                  <a:srgbClr val="D8D8D8">
                    <a:lumMod val="10000"/>
                  </a:srgbClr>
                </a:solidFill>
              </a:endParaRPr>
            </a:p>
          </p:txBody>
        </p:sp>
        <p:sp>
          <p:nvSpPr>
            <p:cNvPr id="164" name="Rectangle 163"/>
            <p:cNvSpPr>
              <a:spLocks noChangeArrowheads="1"/>
            </p:cNvSpPr>
            <p:nvPr userDrawn="1">
              <p:custDataLst>
                <p:tags r:id="rId12"/>
              </p:custDataLst>
            </p:nvPr>
          </p:nvSpPr>
          <p:spPr bwMode="auto">
            <a:xfrm>
              <a:off x="9357817" y="2746803"/>
              <a:ext cx="468219" cy="446766"/>
            </a:xfrm>
            <a:prstGeom prst="rect">
              <a:avLst/>
            </a:prstGeom>
            <a:solidFill>
              <a:srgbClr val="009DFF"/>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157</a:t>
              </a:r>
            </a:p>
            <a:p>
              <a:pPr algn="just" defTabSz="1219602">
                <a:defRPr/>
              </a:pPr>
              <a:r>
                <a:rPr lang="en-US" sz="1000" dirty="0">
                  <a:solidFill>
                    <a:srgbClr val="FFFFFF"/>
                  </a:solidFill>
                </a:rPr>
                <a:t> B  255</a:t>
              </a:r>
            </a:p>
          </p:txBody>
        </p:sp>
        <p:sp>
          <p:nvSpPr>
            <p:cNvPr id="165" name="Rectangle 14"/>
            <p:cNvSpPr>
              <a:spLocks noChangeArrowheads="1"/>
            </p:cNvSpPr>
            <p:nvPr userDrawn="1">
              <p:custDataLst>
                <p:tags r:id="rId13"/>
              </p:custDataLst>
            </p:nvPr>
          </p:nvSpPr>
          <p:spPr bwMode="auto">
            <a:xfrm>
              <a:off x="9925239" y="2225121"/>
              <a:ext cx="1265010" cy="307681"/>
            </a:xfrm>
            <a:prstGeom prst="rect">
              <a:avLst/>
            </a:prstGeom>
            <a:noFill/>
            <a:ln w="12700" algn="ctr">
              <a:noFill/>
              <a:miter lim="800000"/>
              <a:headEnd/>
              <a:tailEnd/>
            </a:ln>
          </p:spPr>
          <p:txBody>
            <a:bodyPr wrap="none" lIns="0" tIns="0" rIns="0" bIns="0">
              <a:spAutoFit/>
            </a:bodyPr>
            <a:lstStyle/>
            <a:p>
              <a:pPr defTabSz="1219602">
                <a:defRPr/>
              </a:pPr>
              <a:r>
                <a:rPr lang="de-DE" sz="1333">
                  <a:solidFill>
                    <a:srgbClr val="D8D8D8">
                      <a:lumMod val="10000"/>
                    </a:srgbClr>
                  </a:solidFill>
                </a:rPr>
                <a:t>For neutral differences</a:t>
              </a:r>
              <a:endParaRPr lang="de-DE" sz="1333" dirty="0">
                <a:solidFill>
                  <a:srgbClr val="D8D8D8">
                    <a:lumMod val="10000"/>
                  </a:srgbClr>
                </a:solidFill>
              </a:endParaRP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6" name="Rectangle 25"/>
            <p:cNvSpPr>
              <a:spLocks noChangeArrowheads="1"/>
            </p:cNvSpPr>
            <p:nvPr userDrawn="1">
              <p:custDataLst>
                <p:tags r:id="rId14"/>
              </p:custDataLst>
            </p:nvPr>
          </p:nvSpPr>
          <p:spPr bwMode="auto">
            <a:xfrm>
              <a:off x="9357817" y="3273373"/>
              <a:ext cx="468219" cy="446766"/>
            </a:xfrm>
            <a:prstGeom prst="rect">
              <a:avLst/>
            </a:prstGeom>
            <a:solidFill>
              <a:srgbClr val="007FCE"/>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127</a:t>
              </a:r>
            </a:p>
            <a:p>
              <a:pPr algn="just" defTabSz="1219602">
                <a:defRPr/>
              </a:pPr>
              <a:r>
                <a:rPr lang="en-US" sz="1000" dirty="0">
                  <a:solidFill>
                    <a:srgbClr val="FFFFFF"/>
                  </a:solidFill>
                </a:rPr>
                <a:t> B  206</a:t>
              </a:r>
            </a:p>
          </p:txBody>
        </p:sp>
      </p:grpSp>
      <p:pic>
        <p:nvPicPr>
          <p:cNvPr id="50" name="Picture 49"/>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428541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bwMode="gray">
          <a:xfrm>
            <a:off x="0" y="0"/>
            <a:ext cx="12192000" cy="6858000"/>
          </a:xfrm>
        </p:spPr>
        <p:txBody>
          <a:bodyPr tIns="432000" anchor="ctr"/>
          <a:lstStyle>
            <a:lvl1pPr algn="ctr">
              <a:defRPr>
                <a:solidFill>
                  <a:schemeClr val="tx2"/>
                </a:solidFill>
              </a:defRPr>
            </a:lvl1pPr>
          </a:lstStyle>
          <a:p>
            <a:r>
              <a:rPr lang="de-DE" smtClean="0"/>
              <a:t>Bild durch Klicken auf Symbol hinzufügen</a:t>
            </a:r>
            <a:endParaRPr lang="en-US"/>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2" name="Title 1"/>
          <p:cNvSpPr>
            <a:spLocks noGrp="1"/>
          </p:cNvSpPr>
          <p:nvPr>
            <p:ph type="ctrTitle"/>
          </p:nvPr>
        </p:nvSpPr>
        <p:spPr bwMode="gray">
          <a:xfrm>
            <a:off x="0" y="4689600"/>
            <a:ext cx="12192000" cy="1540800"/>
          </a:xfrm>
          <a:blipFill>
            <a:blip r:embed="rId35"/>
            <a:stretch>
              <a:fillRect/>
            </a:stretch>
          </a:blipFill>
        </p:spPr>
        <p:txBody>
          <a:bodyPr tIns="108000" rIns="3456000" anchor="ctr">
            <a:noAutofit/>
          </a:bodyPr>
          <a:lstStyle>
            <a:lvl1pPr algn="r">
              <a:defRPr sz="4267">
                <a:solidFill>
                  <a:schemeClr val="bg2"/>
                </a:solidFill>
              </a:defRPr>
            </a:lvl1pPr>
          </a:lstStyle>
          <a:p>
            <a:r>
              <a:rPr lang="de-DE" dirty="0" smtClean="0"/>
              <a:t>Titelmasterformat durch Klicken bearbeiten</a:t>
            </a:r>
            <a:endParaRPr lang="en-US" dirty="0"/>
          </a:p>
        </p:txBody>
      </p:sp>
      <p:grpSp>
        <p:nvGrpSpPr>
          <p:cNvPr id="124" name="Group 76"/>
          <p:cNvGrpSpPr/>
          <p:nvPr userDrawn="1"/>
        </p:nvGrpSpPr>
        <p:grpSpPr>
          <a:xfrm>
            <a:off x="12257396" y="5300"/>
            <a:ext cx="1318904" cy="6858000"/>
            <a:chOff x="9225692" y="5300"/>
            <a:chExt cx="727200" cy="6858000"/>
          </a:xfrm>
        </p:grpSpPr>
        <p:sp>
          <p:nvSpPr>
            <p:cNvPr id="125" name="Rectangle 27"/>
            <p:cNvSpPr>
              <a:spLocks noChangeArrowheads="1"/>
            </p:cNvSpPr>
            <p:nvPr userDrawn="1">
              <p:custDataLst>
                <p:tags r:id="rId15"/>
              </p:custDataLst>
            </p:nvPr>
          </p:nvSpPr>
          <p:spPr bwMode="auto">
            <a:xfrm>
              <a:off x="9225692" y="5300"/>
              <a:ext cx="727200" cy="6858000"/>
            </a:xfrm>
            <a:prstGeom prst="rect">
              <a:avLst/>
            </a:prstGeom>
            <a:solidFill>
              <a:schemeClr val="bg2"/>
            </a:solidFill>
            <a:ln w="12700" algn="ctr">
              <a:noFill/>
              <a:miter lim="800000"/>
              <a:headEnd/>
              <a:tailEnd/>
            </a:ln>
          </p:spPr>
          <p:txBody>
            <a:bodyPr wrap="none" lIns="0" tIns="0" rIns="0" bIns="0"/>
            <a:lstStyle/>
            <a:p>
              <a:pPr algn="ctr"/>
              <a:endParaRPr lang="en-US" sz="1000" b="1" dirty="0">
                <a:solidFill>
                  <a:srgbClr val="487AE3"/>
                </a:solidFill>
              </a:endParaRPr>
            </a:p>
          </p:txBody>
        </p:sp>
        <p:grpSp>
          <p:nvGrpSpPr>
            <p:cNvPr id="126" name="Group 38"/>
            <p:cNvGrpSpPr/>
            <p:nvPr userDrawn="1"/>
          </p:nvGrpSpPr>
          <p:grpSpPr>
            <a:xfrm>
              <a:off x="9357817" y="81511"/>
              <a:ext cx="468219" cy="698869"/>
              <a:chOff x="9357817" y="81511"/>
              <a:chExt cx="468219" cy="698869"/>
            </a:xfrm>
          </p:grpSpPr>
          <p:sp>
            <p:nvSpPr>
              <p:cNvPr id="151" name="Rectangle 25"/>
              <p:cNvSpPr>
                <a:spLocks noChangeArrowheads="1"/>
              </p:cNvSpPr>
              <p:nvPr userDrawn="1">
                <p:custDataLst>
                  <p:tags r:id="rId32"/>
                </p:custDataLst>
              </p:nvPr>
            </p:nvSpPr>
            <p:spPr bwMode="auto">
              <a:xfrm>
                <a:off x="9357817" y="81511"/>
                <a:ext cx="468219" cy="698869"/>
              </a:xfrm>
              <a:prstGeom prst="rect">
                <a:avLst/>
              </a:prstGeom>
              <a:solidFill>
                <a:schemeClr val="accent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2" name="Rectangle 14"/>
              <p:cNvSpPr>
                <a:spLocks noChangeArrowheads="1"/>
              </p:cNvSpPr>
              <p:nvPr userDrawn="1">
                <p:custDataLst>
                  <p:tags r:id="rId33"/>
                </p:custDataLst>
              </p:nvPr>
            </p:nvSpPr>
            <p:spPr bwMode="auto">
              <a:xfrm>
                <a:off x="9428928" y="210461"/>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21</a:t>
                </a:r>
              </a:p>
              <a:p>
                <a:pPr defTabSz="914724">
                  <a:defRPr/>
                </a:pPr>
                <a:r>
                  <a:rPr lang="en-US" sz="1000" dirty="0" smtClean="0">
                    <a:solidFill>
                      <a:srgbClr val="FFFFFF"/>
                    </a:solidFill>
                  </a:rPr>
                  <a:t>G     59</a:t>
                </a:r>
              </a:p>
              <a:p>
                <a:pPr defTabSz="914724">
                  <a:defRPr/>
                </a:pPr>
                <a:r>
                  <a:rPr lang="en-US" sz="1000" dirty="0" smtClean="0">
                    <a:solidFill>
                      <a:srgbClr val="FFFFFF"/>
                    </a:solidFill>
                  </a:rPr>
                  <a:t>B    139</a:t>
                </a:r>
                <a:endParaRPr lang="en-US" sz="1000" dirty="0">
                  <a:solidFill>
                    <a:srgbClr val="FFFFFF"/>
                  </a:solidFill>
                </a:endParaRPr>
              </a:p>
            </p:txBody>
          </p:sp>
        </p:grpSp>
        <p:grpSp>
          <p:nvGrpSpPr>
            <p:cNvPr id="127" name="Group 40"/>
            <p:cNvGrpSpPr/>
            <p:nvPr userDrawn="1"/>
          </p:nvGrpSpPr>
          <p:grpSpPr>
            <a:xfrm>
              <a:off x="9357817" y="1585196"/>
              <a:ext cx="468219" cy="696974"/>
              <a:chOff x="9357817" y="1689970"/>
              <a:chExt cx="468219" cy="696974"/>
            </a:xfrm>
          </p:grpSpPr>
          <p:sp>
            <p:nvSpPr>
              <p:cNvPr id="149" name="Rectangle 25"/>
              <p:cNvSpPr>
                <a:spLocks noChangeArrowheads="1"/>
              </p:cNvSpPr>
              <p:nvPr userDrawn="1">
                <p:custDataLst>
                  <p:tags r:id="rId30"/>
                </p:custDataLst>
              </p:nvPr>
            </p:nvSpPr>
            <p:spPr bwMode="auto">
              <a:xfrm>
                <a:off x="9357817" y="1689970"/>
                <a:ext cx="468219" cy="696974"/>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0" name="Rectangle 16"/>
              <p:cNvSpPr>
                <a:spLocks noChangeArrowheads="1"/>
              </p:cNvSpPr>
              <p:nvPr userDrawn="1">
                <p:custDataLst>
                  <p:tags r:id="rId31"/>
                </p:custDataLst>
              </p:nvPr>
            </p:nvSpPr>
            <p:spPr bwMode="auto">
              <a:xfrm>
                <a:off x="9428928" y="181891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237</a:t>
                </a:r>
              </a:p>
              <a:p>
                <a:pPr defTabSz="914724">
                  <a:defRPr/>
                </a:pPr>
                <a:r>
                  <a:rPr lang="en-US" sz="1000" dirty="0" smtClean="0">
                    <a:solidFill>
                      <a:srgbClr val="FFFFFF"/>
                    </a:solidFill>
                  </a:rPr>
                  <a:t>G     24</a:t>
                </a:r>
              </a:p>
              <a:p>
                <a:pPr defTabSz="914724">
                  <a:defRPr/>
                </a:pPr>
                <a:r>
                  <a:rPr lang="en-US" sz="1000" dirty="0" smtClean="0">
                    <a:solidFill>
                      <a:srgbClr val="FFFFFF"/>
                    </a:solidFill>
                  </a:rPr>
                  <a:t>B      71</a:t>
                </a:r>
                <a:endParaRPr lang="en-US" sz="1000" dirty="0">
                  <a:solidFill>
                    <a:srgbClr val="FFFFFF"/>
                  </a:solidFill>
                </a:endParaRPr>
              </a:p>
            </p:txBody>
          </p:sp>
        </p:grpSp>
        <p:grpSp>
          <p:nvGrpSpPr>
            <p:cNvPr id="128" name="Group 41"/>
            <p:cNvGrpSpPr/>
            <p:nvPr userDrawn="1"/>
          </p:nvGrpSpPr>
          <p:grpSpPr>
            <a:xfrm>
              <a:off x="9357817" y="2336091"/>
              <a:ext cx="468219" cy="696974"/>
              <a:chOff x="9357817" y="2423403"/>
              <a:chExt cx="468219" cy="696974"/>
            </a:xfrm>
          </p:grpSpPr>
          <p:sp>
            <p:nvSpPr>
              <p:cNvPr id="147" name="Rectangle 25"/>
              <p:cNvSpPr>
                <a:spLocks noChangeArrowheads="1"/>
              </p:cNvSpPr>
              <p:nvPr userDrawn="1">
                <p:custDataLst>
                  <p:tags r:id="rId28"/>
                </p:custDataLst>
              </p:nvPr>
            </p:nvSpPr>
            <p:spPr bwMode="auto">
              <a:xfrm>
                <a:off x="9357817" y="2423403"/>
                <a:ext cx="468219" cy="696974"/>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8" name="Rectangle 18"/>
              <p:cNvSpPr>
                <a:spLocks noChangeArrowheads="1"/>
              </p:cNvSpPr>
              <p:nvPr userDrawn="1">
                <p:custDataLst>
                  <p:tags r:id="rId29"/>
                </p:custDataLst>
              </p:nvPr>
            </p:nvSpPr>
            <p:spPr bwMode="auto">
              <a:xfrm>
                <a:off x="9428928" y="255329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244</a:t>
                </a:r>
              </a:p>
              <a:p>
                <a:pPr defTabSz="914724">
                  <a:defRPr/>
                </a:pPr>
                <a:r>
                  <a:rPr lang="en-US" sz="1000" dirty="0" smtClean="0">
                    <a:solidFill>
                      <a:srgbClr val="FFFFFF"/>
                    </a:solidFill>
                  </a:rPr>
                  <a:t>G   116</a:t>
                </a:r>
              </a:p>
              <a:p>
                <a:pPr defTabSz="914724">
                  <a:defRPr/>
                </a:pPr>
                <a:r>
                  <a:rPr lang="en-US" sz="1000" dirty="0" smtClean="0">
                    <a:solidFill>
                      <a:srgbClr val="FFFFFF"/>
                    </a:solidFill>
                  </a:rPr>
                  <a:t>B    144</a:t>
                </a:r>
                <a:endParaRPr lang="en-US" sz="1000" dirty="0">
                  <a:solidFill>
                    <a:srgbClr val="FFFFFF"/>
                  </a:solidFill>
                </a:endParaRPr>
              </a:p>
            </p:txBody>
          </p:sp>
        </p:grpSp>
        <p:grpSp>
          <p:nvGrpSpPr>
            <p:cNvPr id="129" name="Group 42"/>
            <p:cNvGrpSpPr/>
            <p:nvPr userDrawn="1"/>
          </p:nvGrpSpPr>
          <p:grpSpPr>
            <a:xfrm>
              <a:off x="9357817" y="3086986"/>
              <a:ext cx="468219" cy="698868"/>
              <a:chOff x="9357817" y="3156835"/>
              <a:chExt cx="468219" cy="698868"/>
            </a:xfrm>
          </p:grpSpPr>
          <p:sp>
            <p:nvSpPr>
              <p:cNvPr id="145" name="Rectangle 25"/>
              <p:cNvSpPr>
                <a:spLocks noChangeArrowheads="1"/>
              </p:cNvSpPr>
              <p:nvPr userDrawn="1">
                <p:custDataLst>
                  <p:tags r:id="rId26"/>
                </p:custDataLst>
              </p:nvPr>
            </p:nvSpPr>
            <p:spPr bwMode="auto">
              <a:xfrm>
                <a:off x="9357817" y="3156835"/>
                <a:ext cx="468219" cy="698868"/>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6" name="Rectangle 17"/>
              <p:cNvSpPr>
                <a:spLocks noChangeArrowheads="1"/>
              </p:cNvSpPr>
              <p:nvPr userDrawn="1">
                <p:custDataLst>
                  <p:tags r:id="rId27"/>
                </p:custDataLst>
              </p:nvPr>
            </p:nvSpPr>
            <p:spPr bwMode="auto">
              <a:xfrm>
                <a:off x="9428928" y="3287678"/>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255</a:t>
                </a:r>
              </a:p>
              <a:p>
                <a:pPr defTabSz="914724">
                  <a:defRPr/>
                </a:pPr>
                <a:r>
                  <a:rPr lang="en-US" sz="1000" dirty="0" smtClean="0">
                    <a:solidFill>
                      <a:srgbClr val="404040"/>
                    </a:solidFill>
                  </a:rPr>
                  <a:t>G   196</a:t>
                </a:r>
              </a:p>
              <a:p>
                <a:pPr defTabSz="914724">
                  <a:defRPr/>
                </a:pPr>
                <a:r>
                  <a:rPr lang="en-US" sz="1000" dirty="0" smtClean="0">
                    <a:solidFill>
                      <a:srgbClr val="404040"/>
                    </a:solidFill>
                  </a:rPr>
                  <a:t>B      35</a:t>
                </a:r>
                <a:endParaRPr lang="en-US" sz="1000" dirty="0">
                  <a:solidFill>
                    <a:srgbClr val="404040"/>
                  </a:solidFill>
                </a:endParaRPr>
              </a:p>
            </p:txBody>
          </p:sp>
        </p:grpSp>
        <p:grpSp>
          <p:nvGrpSpPr>
            <p:cNvPr id="130" name="Group 43"/>
            <p:cNvGrpSpPr/>
            <p:nvPr userDrawn="1"/>
          </p:nvGrpSpPr>
          <p:grpSpPr>
            <a:xfrm>
              <a:off x="9357817" y="3839775"/>
              <a:ext cx="468219" cy="698868"/>
              <a:chOff x="9357817" y="3892161"/>
              <a:chExt cx="468219" cy="698868"/>
            </a:xfrm>
          </p:grpSpPr>
          <p:sp>
            <p:nvSpPr>
              <p:cNvPr id="143" name="Rectangle 25"/>
              <p:cNvSpPr>
                <a:spLocks noChangeArrowheads="1"/>
              </p:cNvSpPr>
              <p:nvPr userDrawn="1">
                <p:custDataLst>
                  <p:tags r:id="rId24"/>
                </p:custDataLst>
              </p:nvPr>
            </p:nvSpPr>
            <p:spPr bwMode="auto">
              <a:xfrm>
                <a:off x="9357817" y="3892161"/>
                <a:ext cx="468219" cy="698868"/>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4" name="Rectangle 19"/>
              <p:cNvSpPr>
                <a:spLocks noChangeArrowheads="1"/>
              </p:cNvSpPr>
              <p:nvPr userDrawn="1">
                <p:custDataLst>
                  <p:tags r:id="rId25"/>
                </p:custDataLst>
              </p:nvPr>
            </p:nvSpPr>
            <p:spPr bwMode="auto">
              <a:xfrm>
                <a:off x="9428928" y="4022057"/>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178</a:t>
                </a:r>
              </a:p>
              <a:p>
                <a:pPr defTabSz="914724">
                  <a:defRPr/>
                </a:pPr>
                <a:r>
                  <a:rPr lang="en-US" sz="1000" dirty="0" smtClean="0">
                    <a:solidFill>
                      <a:srgbClr val="404040"/>
                    </a:solidFill>
                  </a:rPr>
                  <a:t>G   178</a:t>
                </a:r>
              </a:p>
              <a:p>
                <a:pPr defTabSz="914724">
                  <a:defRPr/>
                </a:pPr>
                <a:r>
                  <a:rPr lang="en-US" sz="1000" dirty="0" smtClean="0">
                    <a:solidFill>
                      <a:srgbClr val="404040"/>
                    </a:solidFill>
                  </a:rPr>
                  <a:t>B    178</a:t>
                </a:r>
                <a:endParaRPr lang="en-US" sz="1000" dirty="0">
                  <a:solidFill>
                    <a:srgbClr val="404040"/>
                  </a:solidFill>
                </a:endParaRPr>
              </a:p>
            </p:txBody>
          </p:sp>
        </p:grpSp>
        <p:grpSp>
          <p:nvGrpSpPr>
            <p:cNvPr id="131" name="Group 39"/>
            <p:cNvGrpSpPr/>
            <p:nvPr userDrawn="1"/>
          </p:nvGrpSpPr>
          <p:grpSpPr>
            <a:xfrm>
              <a:off x="9357817" y="834301"/>
              <a:ext cx="468219" cy="696974"/>
              <a:chOff x="9357817" y="956538"/>
              <a:chExt cx="468219" cy="696974"/>
            </a:xfrm>
          </p:grpSpPr>
          <p:sp>
            <p:nvSpPr>
              <p:cNvPr id="141" name="Rectangle 25"/>
              <p:cNvSpPr>
                <a:spLocks noChangeArrowheads="1"/>
              </p:cNvSpPr>
              <p:nvPr userDrawn="1">
                <p:custDataLst>
                  <p:tags r:id="rId22"/>
                </p:custDataLst>
              </p:nvPr>
            </p:nvSpPr>
            <p:spPr bwMode="auto">
              <a:xfrm>
                <a:off x="9357817" y="956538"/>
                <a:ext cx="468219" cy="696974"/>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2" name="Rectangle 15"/>
              <p:cNvSpPr>
                <a:spLocks noChangeArrowheads="1"/>
              </p:cNvSpPr>
              <p:nvPr userDrawn="1">
                <p:custDataLst>
                  <p:tags r:id="rId23"/>
                </p:custDataLst>
              </p:nvPr>
            </p:nvSpPr>
            <p:spPr bwMode="auto">
              <a:xfrm>
                <a:off x="9428928" y="1084540"/>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72</a:t>
                </a:r>
              </a:p>
              <a:p>
                <a:pPr defTabSz="914724">
                  <a:defRPr/>
                </a:pPr>
                <a:r>
                  <a:rPr lang="en-US" sz="1000" dirty="0" smtClean="0">
                    <a:solidFill>
                      <a:srgbClr val="FFFFFF"/>
                    </a:solidFill>
                  </a:rPr>
                  <a:t>G   122</a:t>
                </a:r>
              </a:p>
              <a:p>
                <a:pPr defTabSz="914724">
                  <a:defRPr/>
                </a:pPr>
                <a:r>
                  <a:rPr lang="en-US" sz="1000" dirty="0" smtClean="0">
                    <a:solidFill>
                      <a:srgbClr val="FFFFFF"/>
                    </a:solidFill>
                  </a:rPr>
                  <a:t>B    227</a:t>
                </a:r>
                <a:endParaRPr lang="en-US" sz="1000" dirty="0">
                  <a:solidFill>
                    <a:srgbClr val="FFFFFF"/>
                  </a:solidFill>
                </a:endParaRPr>
              </a:p>
            </p:txBody>
          </p:sp>
        </p:grpSp>
        <p:grpSp>
          <p:nvGrpSpPr>
            <p:cNvPr id="132" name="Group 73"/>
            <p:cNvGrpSpPr/>
            <p:nvPr userDrawn="1"/>
          </p:nvGrpSpPr>
          <p:grpSpPr>
            <a:xfrm>
              <a:off x="9357817" y="4592564"/>
              <a:ext cx="468219" cy="696974"/>
              <a:chOff x="9357817" y="4627488"/>
              <a:chExt cx="468219" cy="696974"/>
            </a:xfrm>
          </p:grpSpPr>
          <p:sp>
            <p:nvSpPr>
              <p:cNvPr id="139" name="Rectangle 25"/>
              <p:cNvSpPr>
                <a:spLocks noChangeArrowheads="1"/>
              </p:cNvSpPr>
              <p:nvPr userDrawn="1">
                <p:custDataLst>
                  <p:tags r:id="rId20"/>
                </p:custDataLst>
              </p:nvPr>
            </p:nvSpPr>
            <p:spPr bwMode="auto">
              <a:xfrm>
                <a:off x="9357817" y="4627488"/>
                <a:ext cx="468219" cy="696974"/>
              </a:xfrm>
              <a:prstGeom prst="rect">
                <a:avLst/>
              </a:prstGeom>
              <a:solidFill>
                <a:srgbClr val="7F7F7F"/>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0" name="Rectangle 18"/>
              <p:cNvSpPr>
                <a:spLocks noChangeArrowheads="1"/>
              </p:cNvSpPr>
              <p:nvPr userDrawn="1">
                <p:custDataLst>
                  <p:tags r:id="rId21"/>
                </p:custDataLst>
              </p:nvPr>
            </p:nvSpPr>
            <p:spPr bwMode="auto">
              <a:xfrm>
                <a:off x="9428928" y="475643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127</a:t>
                </a:r>
              </a:p>
              <a:p>
                <a:r>
                  <a:rPr lang="en-GB" sz="1000" dirty="0" smtClean="0">
                    <a:solidFill>
                      <a:srgbClr val="FFFFFF"/>
                    </a:solidFill>
                  </a:rPr>
                  <a:t>G   127</a:t>
                </a:r>
              </a:p>
              <a:p>
                <a:r>
                  <a:rPr lang="en-GB" sz="1000" dirty="0" smtClean="0">
                    <a:solidFill>
                      <a:srgbClr val="FFFFFF"/>
                    </a:solidFill>
                  </a:rPr>
                  <a:t>B    127</a:t>
                </a:r>
                <a:endParaRPr lang="en-GB" sz="1000" dirty="0">
                  <a:solidFill>
                    <a:srgbClr val="FFFFFF"/>
                  </a:solidFill>
                </a:endParaRPr>
              </a:p>
            </p:txBody>
          </p:sp>
        </p:grpSp>
        <p:grpSp>
          <p:nvGrpSpPr>
            <p:cNvPr id="133" name="Group 74"/>
            <p:cNvGrpSpPr/>
            <p:nvPr userDrawn="1"/>
          </p:nvGrpSpPr>
          <p:grpSpPr>
            <a:xfrm>
              <a:off x="9357817" y="5343459"/>
              <a:ext cx="468219" cy="698868"/>
              <a:chOff x="9357817" y="5360921"/>
              <a:chExt cx="468219" cy="698868"/>
            </a:xfrm>
          </p:grpSpPr>
          <p:sp>
            <p:nvSpPr>
              <p:cNvPr id="137" name="Rectangle 25"/>
              <p:cNvSpPr>
                <a:spLocks noChangeArrowheads="1"/>
              </p:cNvSpPr>
              <p:nvPr userDrawn="1">
                <p:custDataLst>
                  <p:tags r:id="rId18"/>
                </p:custDataLst>
              </p:nvPr>
            </p:nvSpPr>
            <p:spPr bwMode="auto">
              <a:xfrm>
                <a:off x="9357817" y="5360921"/>
                <a:ext cx="468219" cy="698868"/>
              </a:xfrm>
              <a:prstGeom prst="rect">
                <a:avLst/>
              </a:prstGeom>
              <a:solidFill>
                <a:schemeClr val="bg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38" name="Rectangle 17"/>
              <p:cNvSpPr>
                <a:spLocks noChangeArrowheads="1"/>
              </p:cNvSpPr>
              <p:nvPr userDrawn="1">
                <p:custDataLst>
                  <p:tags r:id="rId19"/>
                </p:custDataLst>
              </p:nvPr>
            </p:nvSpPr>
            <p:spPr bwMode="auto">
              <a:xfrm>
                <a:off x="9428927" y="549081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404040"/>
                    </a:solidFill>
                  </a:rPr>
                  <a:t>R    216</a:t>
                </a:r>
              </a:p>
              <a:p>
                <a:r>
                  <a:rPr lang="en-GB" sz="1000" dirty="0" smtClean="0">
                    <a:solidFill>
                      <a:srgbClr val="404040"/>
                    </a:solidFill>
                  </a:rPr>
                  <a:t>G   216</a:t>
                </a:r>
              </a:p>
              <a:p>
                <a:r>
                  <a:rPr lang="en-GB" sz="1000" dirty="0" smtClean="0">
                    <a:solidFill>
                      <a:srgbClr val="404040"/>
                    </a:solidFill>
                  </a:rPr>
                  <a:t>B    216</a:t>
                </a:r>
                <a:endParaRPr lang="en-GB" sz="1000" dirty="0">
                  <a:solidFill>
                    <a:srgbClr val="404040"/>
                  </a:solidFill>
                </a:endParaRPr>
              </a:p>
            </p:txBody>
          </p:sp>
        </p:grpSp>
        <p:grpSp>
          <p:nvGrpSpPr>
            <p:cNvPr id="134" name="Group 75"/>
            <p:cNvGrpSpPr/>
            <p:nvPr userDrawn="1"/>
          </p:nvGrpSpPr>
          <p:grpSpPr>
            <a:xfrm>
              <a:off x="9357817" y="6096250"/>
              <a:ext cx="468219" cy="698868"/>
              <a:chOff x="9357817" y="6096250"/>
              <a:chExt cx="468219" cy="698868"/>
            </a:xfrm>
          </p:grpSpPr>
          <p:sp>
            <p:nvSpPr>
              <p:cNvPr id="135" name="Rectangle 25"/>
              <p:cNvSpPr>
                <a:spLocks noChangeArrowheads="1"/>
              </p:cNvSpPr>
              <p:nvPr userDrawn="1">
                <p:custDataLst>
                  <p:tags r:id="rId16"/>
                </p:custDataLst>
              </p:nvPr>
            </p:nvSpPr>
            <p:spPr bwMode="auto">
              <a:xfrm>
                <a:off x="9357817" y="6096250"/>
                <a:ext cx="468219" cy="698868"/>
              </a:xfrm>
              <a:prstGeom prst="rect">
                <a:avLst/>
              </a:prstGeom>
              <a:solidFill>
                <a:schemeClr val="tx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36" name="Rectangle 19"/>
              <p:cNvSpPr>
                <a:spLocks noChangeArrowheads="1"/>
              </p:cNvSpPr>
              <p:nvPr userDrawn="1">
                <p:custDataLst>
                  <p:tags r:id="rId17"/>
                </p:custDataLst>
              </p:nvPr>
            </p:nvSpPr>
            <p:spPr bwMode="auto">
              <a:xfrm>
                <a:off x="9428928" y="6225198"/>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64</a:t>
                </a:r>
              </a:p>
              <a:p>
                <a:r>
                  <a:rPr lang="en-GB" sz="1000" dirty="0" smtClean="0">
                    <a:solidFill>
                      <a:srgbClr val="FFFFFF"/>
                    </a:solidFill>
                  </a:rPr>
                  <a:t>G     64</a:t>
                </a:r>
              </a:p>
              <a:p>
                <a:r>
                  <a:rPr lang="en-GB" sz="1000" dirty="0" smtClean="0">
                    <a:solidFill>
                      <a:srgbClr val="FFFFFF"/>
                    </a:solidFill>
                  </a:rPr>
                  <a:t>B      64 </a:t>
                </a:r>
                <a:endParaRPr lang="en-GB" sz="1000" dirty="0">
                  <a:solidFill>
                    <a:srgbClr val="FFFFFF"/>
                  </a:solidFill>
                </a:endParaRPr>
              </a:p>
            </p:txBody>
          </p:sp>
        </p:grpSp>
      </p:grpSp>
      <p:grpSp>
        <p:nvGrpSpPr>
          <p:cNvPr id="153" name="Gruppieren 13"/>
          <p:cNvGrpSpPr/>
          <p:nvPr userDrawn="1"/>
        </p:nvGrpSpPr>
        <p:grpSpPr>
          <a:xfrm>
            <a:off x="13683236" y="87989"/>
            <a:ext cx="2516981" cy="4732031"/>
            <a:chOff x="9357817" y="171116"/>
            <a:chExt cx="1887735" cy="3549023"/>
          </a:xfrm>
        </p:grpSpPr>
        <p:sp>
          <p:nvSpPr>
            <p:cNvPr id="154" name="Rectangle 25"/>
            <p:cNvSpPr>
              <a:spLocks noChangeArrowheads="1"/>
            </p:cNvSpPr>
            <p:nvPr userDrawn="1">
              <p:custDataLst>
                <p:tags r:id="rId1"/>
              </p:custDataLst>
            </p:nvPr>
          </p:nvSpPr>
          <p:spPr bwMode="auto">
            <a:xfrm>
              <a:off x="9357817" y="186015"/>
              <a:ext cx="468219" cy="446766"/>
            </a:xfrm>
            <a:prstGeom prst="rect">
              <a:avLst/>
            </a:prstGeom>
            <a:solidFill>
              <a:srgbClr val="001A72"/>
            </a:solidFill>
            <a:ln w="12700" algn="ctr">
              <a:noFill/>
              <a:miter lim="800000"/>
              <a:headEnd/>
              <a:tailEnd/>
            </a:ln>
          </p:spPr>
          <p:txBody>
            <a:bodyPr wrap="none" lIns="0" tIns="0" rIns="0" bIns="0" anchor="ctr"/>
            <a:lstStyle/>
            <a:p>
              <a:pPr defTabSz="1219602">
                <a:defRPr/>
              </a:pPr>
              <a:r>
                <a:rPr lang="en-US" sz="1000" dirty="0">
                  <a:solidFill>
                    <a:srgbClr val="FFFFFF"/>
                  </a:solidFill>
                </a:rPr>
                <a:t> R      0 </a:t>
              </a:r>
            </a:p>
            <a:p>
              <a:pPr defTabSz="1219602">
                <a:defRPr/>
              </a:pPr>
              <a:r>
                <a:rPr lang="en-US" sz="1000" dirty="0">
                  <a:solidFill>
                    <a:srgbClr val="FFFFFF"/>
                  </a:solidFill>
                </a:rPr>
                <a:t> G   26</a:t>
              </a:r>
            </a:p>
            <a:p>
              <a:pPr defTabSz="1219602">
                <a:defRPr/>
              </a:pPr>
              <a:r>
                <a:rPr lang="en-US" sz="1000" dirty="0">
                  <a:solidFill>
                    <a:srgbClr val="FFFFFF"/>
                  </a:solidFill>
                </a:rPr>
                <a:t> B  114</a:t>
              </a:r>
            </a:p>
          </p:txBody>
        </p:sp>
        <p:sp>
          <p:nvSpPr>
            <p:cNvPr id="155" name="Rectangle 25"/>
            <p:cNvSpPr>
              <a:spLocks noChangeArrowheads="1"/>
            </p:cNvSpPr>
            <p:nvPr userDrawn="1">
              <p:custDataLst>
                <p:tags r:id="rId2"/>
              </p:custDataLst>
            </p:nvPr>
          </p:nvSpPr>
          <p:spPr bwMode="auto">
            <a:xfrm>
              <a:off x="9357817" y="686702"/>
              <a:ext cx="468219" cy="446766"/>
            </a:xfrm>
            <a:prstGeom prst="rect">
              <a:avLst/>
            </a:prstGeom>
            <a:solidFill>
              <a:srgbClr val="C8DCFF"/>
            </a:solidFill>
            <a:ln w="12700" algn="ctr">
              <a:noFill/>
              <a:miter lim="800000"/>
              <a:headEnd/>
              <a:tailEnd/>
            </a:ln>
          </p:spPr>
          <p:txBody>
            <a:bodyPr wrap="none" lIns="0" tIns="0" rIns="0" bIns="0" anchor="ctr"/>
            <a:lstStyle/>
            <a:p>
              <a:pPr algn="just" defTabSz="1219602">
                <a:defRPr/>
              </a:pPr>
              <a:r>
                <a:rPr lang="en-US" sz="1000" dirty="0">
                  <a:solidFill>
                    <a:srgbClr val="404040"/>
                  </a:solidFill>
                </a:rPr>
                <a:t> R  200</a:t>
              </a:r>
            </a:p>
            <a:p>
              <a:pPr algn="just" defTabSz="1219602">
                <a:defRPr/>
              </a:pPr>
              <a:r>
                <a:rPr lang="en-US" sz="1000" dirty="0">
                  <a:solidFill>
                    <a:srgbClr val="404040"/>
                  </a:solidFill>
                </a:rPr>
                <a:t> G 220</a:t>
              </a:r>
            </a:p>
            <a:p>
              <a:pPr algn="just" defTabSz="1219602">
                <a:defRPr/>
              </a:pPr>
              <a:r>
                <a:rPr lang="en-US" sz="1000" dirty="0">
                  <a:solidFill>
                    <a:srgbClr val="404040"/>
                  </a:solidFill>
                </a:rPr>
                <a:t> B  255</a:t>
              </a:r>
            </a:p>
          </p:txBody>
        </p:sp>
        <p:sp>
          <p:nvSpPr>
            <p:cNvPr id="156" name="Rectangle 25"/>
            <p:cNvSpPr>
              <a:spLocks noChangeArrowheads="1"/>
            </p:cNvSpPr>
            <p:nvPr userDrawn="1">
              <p:custDataLst>
                <p:tags r:id="rId3"/>
              </p:custDataLst>
            </p:nvPr>
          </p:nvSpPr>
          <p:spPr bwMode="auto">
            <a:xfrm>
              <a:off x="9357817" y="1187389"/>
              <a:ext cx="468219" cy="446766"/>
            </a:xfrm>
            <a:prstGeom prst="rect">
              <a:avLst/>
            </a:prstGeom>
            <a:solidFill>
              <a:srgbClr val="FF000C"/>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255</a:t>
              </a:r>
            </a:p>
            <a:p>
              <a:pPr algn="just" defTabSz="1219602">
                <a:defRPr/>
              </a:pPr>
              <a:r>
                <a:rPr lang="en-US" sz="1000" dirty="0">
                  <a:solidFill>
                    <a:srgbClr val="FFFFFF"/>
                  </a:solidFill>
                </a:rPr>
                <a:t> G     0</a:t>
              </a:r>
            </a:p>
            <a:p>
              <a:pPr algn="just" defTabSz="1219602">
                <a:defRPr/>
              </a:pPr>
              <a:r>
                <a:rPr lang="en-US" sz="1000" dirty="0">
                  <a:solidFill>
                    <a:srgbClr val="FFFFFF"/>
                  </a:solidFill>
                </a:rPr>
                <a:t> B    12</a:t>
              </a:r>
            </a:p>
          </p:txBody>
        </p:sp>
        <p:sp>
          <p:nvSpPr>
            <p:cNvPr id="157" name="Rectangle 25"/>
            <p:cNvSpPr>
              <a:spLocks noChangeArrowheads="1"/>
            </p:cNvSpPr>
            <p:nvPr userDrawn="1">
              <p:custDataLst>
                <p:tags r:id="rId4"/>
              </p:custDataLst>
            </p:nvPr>
          </p:nvSpPr>
          <p:spPr bwMode="auto">
            <a:xfrm>
              <a:off x="9357817" y="1708018"/>
              <a:ext cx="468219" cy="446766"/>
            </a:xfrm>
            <a:prstGeom prst="rect">
              <a:avLst/>
            </a:prstGeom>
            <a:solidFill>
              <a:srgbClr val="00AA00"/>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170</a:t>
              </a:r>
            </a:p>
            <a:p>
              <a:pPr algn="just" defTabSz="1219602">
                <a:defRPr/>
              </a:pPr>
              <a:r>
                <a:rPr lang="en-US" sz="1000" dirty="0">
                  <a:solidFill>
                    <a:srgbClr val="FFFFFF"/>
                  </a:solidFill>
                </a:rPr>
                <a:t> B   </a:t>
              </a:r>
              <a:r>
                <a:rPr lang="en-US" sz="1000" dirty="0" smtClean="0">
                  <a:solidFill>
                    <a:srgbClr val="FFFFFF"/>
                  </a:solidFill>
                </a:rPr>
                <a:t>   </a:t>
              </a:r>
              <a:r>
                <a:rPr lang="en-US" sz="1000" dirty="0">
                  <a:solidFill>
                    <a:srgbClr val="FFFFFF"/>
                  </a:solidFill>
                </a:rPr>
                <a:t>0</a:t>
              </a:r>
            </a:p>
          </p:txBody>
        </p:sp>
        <p:sp>
          <p:nvSpPr>
            <p:cNvPr id="158" name="Rectangle 25"/>
            <p:cNvSpPr>
              <a:spLocks noChangeArrowheads="1"/>
            </p:cNvSpPr>
            <p:nvPr userDrawn="1">
              <p:custDataLst>
                <p:tags r:id="rId5"/>
              </p:custDataLst>
            </p:nvPr>
          </p:nvSpPr>
          <p:spPr bwMode="auto">
            <a:xfrm>
              <a:off x="9357817" y="2228647"/>
              <a:ext cx="468219" cy="446766"/>
            </a:xfrm>
            <a:prstGeom prst="rect">
              <a:avLst/>
            </a:prstGeom>
            <a:solidFill>
              <a:srgbClr val="666666"/>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102</a:t>
              </a:r>
            </a:p>
            <a:p>
              <a:pPr algn="just" defTabSz="1219602">
                <a:defRPr/>
              </a:pPr>
              <a:r>
                <a:rPr lang="en-US" sz="1000" dirty="0">
                  <a:solidFill>
                    <a:srgbClr val="FFFFFF"/>
                  </a:solidFill>
                </a:rPr>
                <a:t> G 102</a:t>
              </a:r>
            </a:p>
            <a:p>
              <a:pPr algn="just" defTabSz="1219602">
                <a:defRPr/>
              </a:pPr>
              <a:r>
                <a:rPr lang="en-US" sz="1000" dirty="0">
                  <a:solidFill>
                    <a:srgbClr val="FFFFFF"/>
                  </a:solidFill>
                </a:rPr>
                <a:t> B  102</a:t>
              </a:r>
            </a:p>
          </p:txBody>
        </p:sp>
        <p:sp>
          <p:nvSpPr>
            <p:cNvPr id="159" name="Rectangle 14"/>
            <p:cNvSpPr>
              <a:spLocks noChangeArrowheads="1"/>
            </p:cNvSpPr>
            <p:nvPr userDrawn="1">
              <p:custDataLst>
                <p:tags r:id="rId6"/>
              </p:custDataLst>
            </p:nvPr>
          </p:nvSpPr>
          <p:spPr bwMode="auto">
            <a:xfrm>
              <a:off x="9925239" y="171116"/>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p>
            <a:p>
              <a:pPr defTabSz="1219602">
                <a:defRPr/>
              </a:pPr>
              <a:r>
                <a:rPr lang="de-DE" sz="1333">
                  <a:solidFill>
                    <a:srgbClr val="D8D8D8">
                      <a:lumMod val="10000"/>
                    </a:srgbClr>
                  </a:solidFill>
                </a:rPr>
                <a:t>Actual</a:t>
              </a:r>
              <a:endParaRPr lang="en-US" sz="1333" dirty="0">
                <a:solidFill>
                  <a:srgbClr val="D8D8D8">
                    <a:lumMod val="10000"/>
                  </a:srgbClr>
                </a:solidFill>
              </a:endParaRPr>
            </a:p>
          </p:txBody>
        </p:sp>
        <p:sp>
          <p:nvSpPr>
            <p:cNvPr id="160" name="Rectangle 14"/>
            <p:cNvSpPr>
              <a:spLocks noChangeArrowheads="1"/>
            </p:cNvSpPr>
            <p:nvPr userDrawn="1">
              <p:custDataLst>
                <p:tags r:id="rId7"/>
              </p:custDataLst>
            </p:nvPr>
          </p:nvSpPr>
          <p:spPr bwMode="auto">
            <a:xfrm>
              <a:off x="9925239" y="686702"/>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endParaRPr lang="en-US" sz="1333">
                <a:solidFill>
                  <a:srgbClr val="D8D8D8">
                    <a:lumMod val="10000"/>
                  </a:srgbClr>
                </a:solidFill>
              </a:endParaRPr>
            </a:p>
            <a:p>
              <a:pPr defTabSz="1219602">
                <a:defRPr/>
              </a:pPr>
              <a:r>
                <a:rPr lang="en-US" sz="1333">
                  <a:solidFill>
                    <a:srgbClr val="D8D8D8">
                      <a:lumMod val="10000"/>
                    </a:srgbClr>
                  </a:solidFill>
                </a:rPr>
                <a:t>PY</a:t>
              </a:r>
              <a:endParaRPr lang="de-DE" sz="1333">
                <a:solidFill>
                  <a:srgbClr val="D8D8D8">
                    <a:lumMod val="10000"/>
                  </a:srgbClr>
                </a:solidFill>
              </a:endParaRPr>
            </a:p>
          </p:txBody>
        </p:sp>
        <p:sp>
          <p:nvSpPr>
            <p:cNvPr id="161" name="Rectangle 14"/>
            <p:cNvSpPr>
              <a:spLocks noChangeArrowheads="1"/>
            </p:cNvSpPr>
            <p:nvPr userDrawn="1">
              <p:custDataLst>
                <p:tags r:id="rId8"/>
              </p:custDataLst>
            </p:nvPr>
          </p:nvSpPr>
          <p:spPr bwMode="auto">
            <a:xfrm>
              <a:off x="9925239" y="1173100"/>
              <a:ext cx="1320313"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negative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2" name="Rectangle 14"/>
            <p:cNvSpPr>
              <a:spLocks noChangeArrowheads="1"/>
            </p:cNvSpPr>
            <p:nvPr userDrawn="1">
              <p:custDataLst>
                <p:tags r:id="rId9"/>
              </p:custDataLst>
            </p:nvPr>
          </p:nvSpPr>
          <p:spPr bwMode="auto">
            <a:xfrm>
              <a:off x="9925239" y="1706651"/>
              <a:ext cx="1269819"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positive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3" name="Rectangle 14"/>
            <p:cNvSpPr>
              <a:spLocks noChangeArrowheads="1"/>
            </p:cNvSpPr>
            <p:nvPr userDrawn="1">
              <p:custDataLst>
                <p:tags r:id="rId10"/>
              </p:custDataLst>
            </p:nvPr>
          </p:nvSpPr>
          <p:spPr bwMode="auto">
            <a:xfrm>
              <a:off x="9925239" y="2746803"/>
              <a:ext cx="1094002"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Highlighting neutral</a:t>
              </a:r>
            </a:p>
            <a:p>
              <a:pPr defTabSz="1219602">
                <a:defRPr/>
              </a:pPr>
              <a:r>
                <a:rPr lang="de-DE" sz="1333" dirty="0">
                  <a:solidFill>
                    <a:srgbClr val="D8D8D8">
                      <a:lumMod val="10000"/>
                    </a:srgbClr>
                  </a:solidFill>
                </a:rPr>
                <a:t>topics</a:t>
              </a:r>
              <a:endParaRPr lang="en-US" sz="1333" dirty="0">
                <a:solidFill>
                  <a:srgbClr val="D8D8D8">
                    <a:lumMod val="10000"/>
                  </a:srgbClr>
                </a:solidFill>
              </a:endParaRPr>
            </a:p>
          </p:txBody>
        </p:sp>
        <p:sp>
          <p:nvSpPr>
            <p:cNvPr id="164" name="Rectangle 14"/>
            <p:cNvSpPr>
              <a:spLocks noChangeArrowheads="1"/>
            </p:cNvSpPr>
            <p:nvPr userDrawn="1">
              <p:custDataLst>
                <p:tags r:id="rId11"/>
              </p:custDataLst>
            </p:nvPr>
          </p:nvSpPr>
          <p:spPr bwMode="auto">
            <a:xfrm>
              <a:off x="9925239" y="3260401"/>
              <a:ext cx="945211" cy="15384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Different scalings</a:t>
              </a:r>
              <a:endParaRPr lang="en-US" sz="1333" dirty="0">
                <a:solidFill>
                  <a:srgbClr val="D8D8D8">
                    <a:lumMod val="10000"/>
                  </a:srgbClr>
                </a:solidFill>
              </a:endParaRPr>
            </a:p>
          </p:txBody>
        </p:sp>
        <p:sp>
          <p:nvSpPr>
            <p:cNvPr id="165" name="Rectangle 164"/>
            <p:cNvSpPr>
              <a:spLocks noChangeArrowheads="1"/>
            </p:cNvSpPr>
            <p:nvPr userDrawn="1">
              <p:custDataLst>
                <p:tags r:id="rId12"/>
              </p:custDataLst>
            </p:nvPr>
          </p:nvSpPr>
          <p:spPr bwMode="auto">
            <a:xfrm>
              <a:off x="9357817" y="2746803"/>
              <a:ext cx="468219" cy="446766"/>
            </a:xfrm>
            <a:prstGeom prst="rect">
              <a:avLst/>
            </a:prstGeom>
            <a:solidFill>
              <a:srgbClr val="009DFF"/>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157</a:t>
              </a:r>
            </a:p>
            <a:p>
              <a:pPr algn="just" defTabSz="1219602">
                <a:defRPr/>
              </a:pPr>
              <a:r>
                <a:rPr lang="en-US" sz="1000" dirty="0">
                  <a:solidFill>
                    <a:srgbClr val="FFFFFF"/>
                  </a:solidFill>
                </a:rPr>
                <a:t> B  255</a:t>
              </a:r>
            </a:p>
          </p:txBody>
        </p:sp>
        <p:sp>
          <p:nvSpPr>
            <p:cNvPr id="166" name="Rectangle 14"/>
            <p:cNvSpPr>
              <a:spLocks noChangeArrowheads="1"/>
            </p:cNvSpPr>
            <p:nvPr userDrawn="1">
              <p:custDataLst>
                <p:tags r:id="rId13"/>
              </p:custDataLst>
            </p:nvPr>
          </p:nvSpPr>
          <p:spPr bwMode="auto">
            <a:xfrm>
              <a:off x="9925239" y="2225121"/>
              <a:ext cx="1265010" cy="307681"/>
            </a:xfrm>
            <a:prstGeom prst="rect">
              <a:avLst/>
            </a:prstGeom>
            <a:noFill/>
            <a:ln w="12700" algn="ctr">
              <a:noFill/>
              <a:miter lim="800000"/>
              <a:headEnd/>
              <a:tailEnd/>
            </a:ln>
          </p:spPr>
          <p:txBody>
            <a:bodyPr wrap="none" lIns="0" tIns="0" rIns="0" bIns="0">
              <a:spAutoFit/>
            </a:bodyPr>
            <a:lstStyle/>
            <a:p>
              <a:pPr defTabSz="1219602">
                <a:defRPr/>
              </a:pPr>
              <a:r>
                <a:rPr lang="de-DE" sz="1333">
                  <a:solidFill>
                    <a:srgbClr val="D8D8D8">
                      <a:lumMod val="10000"/>
                    </a:srgbClr>
                  </a:solidFill>
                </a:rPr>
                <a:t>For neutral differences</a:t>
              </a:r>
              <a:endParaRPr lang="de-DE" sz="1333" dirty="0">
                <a:solidFill>
                  <a:srgbClr val="D8D8D8">
                    <a:lumMod val="10000"/>
                  </a:srgbClr>
                </a:solidFill>
              </a:endParaRP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7" name="Rectangle 25"/>
            <p:cNvSpPr>
              <a:spLocks noChangeArrowheads="1"/>
            </p:cNvSpPr>
            <p:nvPr userDrawn="1">
              <p:custDataLst>
                <p:tags r:id="rId14"/>
              </p:custDataLst>
            </p:nvPr>
          </p:nvSpPr>
          <p:spPr bwMode="auto">
            <a:xfrm>
              <a:off x="9357817" y="3273373"/>
              <a:ext cx="468219" cy="446766"/>
            </a:xfrm>
            <a:prstGeom prst="rect">
              <a:avLst/>
            </a:prstGeom>
            <a:solidFill>
              <a:srgbClr val="007FCE"/>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127</a:t>
              </a:r>
            </a:p>
            <a:p>
              <a:pPr algn="just" defTabSz="1219602">
                <a:defRPr/>
              </a:pPr>
              <a:r>
                <a:rPr lang="en-US" sz="1000" dirty="0">
                  <a:solidFill>
                    <a:srgbClr val="FFFFFF"/>
                  </a:solidFill>
                </a:rPr>
                <a:t> B  206</a:t>
              </a:r>
            </a:p>
          </p:txBody>
        </p:sp>
      </p:grpSp>
      <p:pic>
        <p:nvPicPr>
          <p:cNvPr id="51" name="Picture 50"/>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11589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gray">
          <a:xfrm>
            <a:off x="0" y="0"/>
            <a:ext cx="12192000"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4683346 h 5143500"/>
              <a:gd name="connsiteX5" fmla="*/ 6628071 w 9144000"/>
              <a:gd name="connsiteY5" fmla="*/ 4683346 h 5143500"/>
              <a:gd name="connsiteX6" fmla="*/ 6858000 w 9144000"/>
              <a:gd name="connsiteY6" fmla="*/ 3513346 h 5143500"/>
              <a:gd name="connsiteX7" fmla="*/ 0 w 9144000"/>
              <a:gd name="connsiteY7" fmla="*/ 351334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5143500"/>
                </a:lnTo>
                <a:lnTo>
                  <a:pt x="0" y="5143500"/>
                </a:lnTo>
                <a:lnTo>
                  <a:pt x="0" y="4683346"/>
                </a:lnTo>
                <a:lnTo>
                  <a:pt x="6628071" y="4683346"/>
                </a:lnTo>
                <a:lnTo>
                  <a:pt x="6858000" y="3513346"/>
                </a:lnTo>
                <a:lnTo>
                  <a:pt x="0" y="3513346"/>
                </a:lnTo>
                <a:close/>
              </a:path>
            </a:pathLst>
          </a:custGeom>
        </p:spPr>
        <p:txBody>
          <a:bodyPr wrap="square" tIns="432000" anchor="ctr">
            <a:noAutofit/>
          </a:bodyPr>
          <a:lstStyle>
            <a:lvl1pPr algn="ctr">
              <a:defRPr>
                <a:solidFill>
                  <a:schemeClr val="tx2"/>
                </a:solidFill>
              </a:defRPr>
            </a:lvl1pPr>
          </a:lstStyle>
          <a:p>
            <a:r>
              <a:rPr lang="de-DE" smtClean="0"/>
              <a:t>Bild durch Klicken auf Symbol hinzufügen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13" name="Freihandform 10"/>
          <p:cNvSpPr/>
          <p:nvPr userDrawn="1"/>
        </p:nvSpPr>
        <p:spPr bwMode="gray">
          <a:xfrm>
            <a:off x="0" y="4672461"/>
            <a:ext cx="9168000" cy="1584000"/>
          </a:xfrm>
          <a:custGeom>
            <a:avLst/>
            <a:gdLst>
              <a:gd name="connsiteX0" fmla="*/ 0 w 6847368"/>
              <a:gd name="connsiteY0" fmla="*/ 0 h 1143000"/>
              <a:gd name="connsiteX1" fmla="*/ 6847368 w 6847368"/>
              <a:gd name="connsiteY1" fmla="*/ 0 h 1143000"/>
              <a:gd name="connsiteX2" fmla="*/ 6618322 w 6847368"/>
              <a:gd name="connsiteY2" fmla="*/ 1143000 h 1143000"/>
              <a:gd name="connsiteX3" fmla="*/ 0 w 6847368"/>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6847368" h="1143000">
                <a:moveTo>
                  <a:pt x="0" y="0"/>
                </a:moveTo>
                <a:lnTo>
                  <a:pt x="6847368" y="0"/>
                </a:lnTo>
                <a:lnTo>
                  <a:pt x="6618322" y="1143000"/>
                </a:lnTo>
                <a:lnTo>
                  <a:pt x="0" y="1143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vl1pPr marL="0" algn="l" defTabSz="668426" rtl="0" eaLnBrk="1" latinLnBrk="0" hangingPunct="1">
              <a:defRPr sz="1316" kern="1200">
                <a:solidFill>
                  <a:schemeClr val="lt1"/>
                </a:solidFill>
                <a:latin typeface="+mn-lt"/>
                <a:ea typeface="+mn-ea"/>
                <a:cs typeface="+mn-cs"/>
              </a:defRPr>
            </a:lvl1pPr>
            <a:lvl2pPr marL="334213" algn="l" defTabSz="668426" rtl="0" eaLnBrk="1" latinLnBrk="0" hangingPunct="1">
              <a:defRPr sz="1316" kern="1200">
                <a:solidFill>
                  <a:schemeClr val="lt1"/>
                </a:solidFill>
                <a:latin typeface="+mn-lt"/>
                <a:ea typeface="+mn-ea"/>
                <a:cs typeface="+mn-cs"/>
              </a:defRPr>
            </a:lvl2pPr>
            <a:lvl3pPr marL="668426" algn="l" defTabSz="668426" rtl="0" eaLnBrk="1" latinLnBrk="0" hangingPunct="1">
              <a:defRPr sz="1316" kern="1200">
                <a:solidFill>
                  <a:schemeClr val="lt1"/>
                </a:solidFill>
                <a:latin typeface="+mn-lt"/>
                <a:ea typeface="+mn-ea"/>
                <a:cs typeface="+mn-cs"/>
              </a:defRPr>
            </a:lvl3pPr>
            <a:lvl4pPr marL="1002640" algn="l" defTabSz="668426" rtl="0" eaLnBrk="1" latinLnBrk="0" hangingPunct="1">
              <a:defRPr sz="1316" kern="1200">
                <a:solidFill>
                  <a:schemeClr val="lt1"/>
                </a:solidFill>
                <a:latin typeface="+mn-lt"/>
                <a:ea typeface="+mn-ea"/>
                <a:cs typeface="+mn-cs"/>
              </a:defRPr>
            </a:lvl4pPr>
            <a:lvl5pPr marL="1336853" algn="l" defTabSz="668426" rtl="0" eaLnBrk="1" latinLnBrk="0" hangingPunct="1">
              <a:defRPr sz="1316" kern="1200">
                <a:solidFill>
                  <a:schemeClr val="lt1"/>
                </a:solidFill>
                <a:latin typeface="+mn-lt"/>
                <a:ea typeface="+mn-ea"/>
                <a:cs typeface="+mn-cs"/>
              </a:defRPr>
            </a:lvl5pPr>
            <a:lvl6pPr marL="1671066" algn="l" defTabSz="668426" rtl="0" eaLnBrk="1" latinLnBrk="0" hangingPunct="1">
              <a:defRPr sz="1316" kern="1200">
                <a:solidFill>
                  <a:schemeClr val="lt1"/>
                </a:solidFill>
                <a:latin typeface="+mn-lt"/>
                <a:ea typeface="+mn-ea"/>
                <a:cs typeface="+mn-cs"/>
              </a:defRPr>
            </a:lvl6pPr>
            <a:lvl7pPr marL="2005279" algn="l" defTabSz="668426" rtl="0" eaLnBrk="1" latinLnBrk="0" hangingPunct="1">
              <a:defRPr sz="1316" kern="1200">
                <a:solidFill>
                  <a:schemeClr val="lt1"/>
                </a:solidFill>
                <a:latin typeface="+mn-lt"/>
                <a:ea typeface="+mn-ea"/>
                <a:cs typeface="+mn-cs"/>
              </a:defRPr>
            </a:lvl7pPr>
            <a:lvl8pPr marL="2339492" algn="l" defTabSz="668426" rtl="0" eaLnBrk="1" latinLnBrk="0" hangingPunct="1">
              <a:defRPr sz="1316" kern="1200">
                <a:solidFill>
                  <a:schemeClr val="lt1"/>
                </a:solidFill>
                <a:latin typeface="+mn-lt"/>
                <a:ea typeface="+mn-ea"/>
                <a:cs typeface="+mn-cs"/>
              </a:defRPr>
            </a:lvl8pPr>
            <a:lvl9pPr marL="2673706" algn="l" defTabSz="668426" rtl="0" eaLnBrk="1" latinLnBrk="0" hangingPunct="1">
              <a:defRPr sz="1316" kern="1200">
                <a:solidFill>
                  <a:schemeClr val="lt1"/>
                </a:solidFill>
                <a:latin typeface="+mn-lt"/>
                <a:ea typeface="+mn-ea"/>
                <a:cs typeface="+mn-cs"/>
              </a:defRPr>
            </a:lvl9pPr>
          </a:lstStyle>
          <a:p>
            <a:pPr algn="ctr"/>
            <a:endParaRPr lang="en-US" sz="1755" dirty="0">
              <a:solidFill>
                <a:srgbClr val="D8D8D8"/>
              </a:solidFill>
            </a:endParaRPr>
          </a:p>
        </p:txBody>
      </p:sp>
      <p:sp>
        <p:nvSpPr>
          <p:cNvPr id="2" name="Title 1"/>
          <p:cNvSpPr>
            <a:spLocks noGrp="1"/>
          </p:cNvSpPr>
          <p:nvPr>
            <p:ph type="ctrTitle"/>
          </p:nvPr>
        </p:nvSpPr>
        <p:spPr bwMode="gray">
          <a:xfrm>
            <a:off x="0" y="4689600"/>
            <a:ext cx="12192000" cy="1540800"/>
          </a:xfrm>
          <a:blipFill>
            <a:blip r:embed="rId2"/>
            <a:stretch>
              <a:fillRect/>
            </a:stretch>
          </a:blipFill>
        </p:spPr>
        <p:txBody>
          <a:bodyPr tIns="108000" rIns="3456000" anchor="ctr">
            <a:noAutofit/>
          </a:bodyPr>
          <a:lstStyle>
            <a:lvl1pPr algn="r">
              <a:defRPr sz="4267" spc="-133">
                <a:solidFill>
                  <a:schemeClr val="bg2"/>
                </a:solidFill>
              </a:defRPr>
            </a:lvl1pPr>
          </a:lstStyle>
          <a:p>
            <a:r>
              <a:rPr lang="de-DE" dirty="0" smtClean="0"/>
              <a:t>Titelmasterformat durch Klicken bearbeiten</a:t>
            </a:r>
            <a:endParaRPr lang="en-US" dirty="0"/>
          </a:p>
        </p:txBody>
      </p:sp>
      <p:pic>
        <p:nvPicPr>
          <p:cNvPr id="52" name="Picture 5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392483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eadline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665136"/>
            <a:ext cx="11092392" cy="736600"/>
          </a:xfrm>
        </p:spPr>
        <p:txBody>
          <a:bodyPr anchor="ctr"/>
          <a:lstStyle>
            <a:lvl1pPr>
              <a:defRPr spc="-133" baseline="0"/>
            </a:lvl1p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3213060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headline without line + text without lin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66"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bwMode="gray">
          <a:xfrm>
            <a:off x="547159" y="665136"/>
            <a:ext cx="11092392" cy="736600"/>
          </a:xfrm>
        </p:spPr>
        <p:txBody>
          <a:bodyPr anchor="ctr"/>
          <a:lstStyle>
            <a:lvl1pPr>
              <a:defRPr spc="-133" baseline="0"/>
            </a:lvl1pPr>
          </a:lstStyle>
          <a:p>
            <a:r>
              <a:rPr lang="de-DE" dirty="0"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pic>
        <p:nvPicPr>
          <p:cNvPr id="57" name="Picture 5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232605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headline without line + text without line">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2"/>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24690"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2118" y="2118"/>
                        <a:ext cx="2116" cy="2116"/>
                      </a:xfrm>
                      <a:prstGeom prst="rect">
                        <a:avLst/>
                      </a:prstGeom>
                    </p:spPr>
                  </p:pic>
                </p:oleObj>
              </mc:Fallback>
            </mc:AlternateContent>
          </a:graphicData>
        </a:graphic>
      </p:graphicFrame>
      <p:sp>
        <p:nvSpPr>
          <p:cNvPr id="69" name="Textplatzhalter 68"/>
          <p:cNvSpPr>
            <a:spLocks noGrp="1"/>
          </p:cNvSpPr>
          <p:nvPr userDrawn="1">
            <p:ph type="body" sz="quarter" idx="21" hasCustomPrompt="1"/>
          </p:nvPr>
        </p:nvSpPr>
        <p:spPr>
          <a:xfrm>
            <a:off x="172800" y="1771651"/>
            <a:ext cx="3456000" cy="3014400"/>
          </a:xfrm>
          <a:ln>
            <a:solidFill>
              <a:srgbClr val="153B8B"/>
            </a:solidFill>
          </a:ln>
        </p:spPr>
        <p:txBody>
          <a:bodyPr lIns="468000" tIns="36000">
            <a:normAutofit/>
          </a:bodyPr>
          <a:lstStyle>
            <a:lvl1pPr>
              <a:defRPr sz="1333"/>
            </a:lvl1pPr>
            <a:lvl2pPr>
              <a:defRPr sz="1333"/>
            </a:lvl2pPr>
            <a:lvl3pPr>
              <a:defRPr sz="1333"/>
            </a:lvl3pPr>
            <a:lvl4pPr marL="180000" indent="-118530">
              <a:buFont typeface="Arial" panose="020B0604020202020204" pitchFamily="34" charset="0"/>
              <a:buChar char="•"/>
              <a:defRPr sz="1200"/>
            </a:lvl4pPr>
            <a:lvl5pPr marL="180000" indent="-118530">
              <a:buFont typeface="Arial" panose="020B0604020202020204" pitchFamily="34" charset="0"/>
              <a:buChar char="•"/>
              <a:defRPr sz="1200"/>
            </a:lvl5pPr>
            <a:lvl6pPr marL="180000" indent="-118530">
              <a:buFont typeface="Arial" panose="020B0604020202020204" pitchFamily="34" charset="0"/>
              <a:buChar char="•"/>
              <a:defRPr sz="1200"/>
            </a:lvl6pPr>
            <a:lvl7pPr marL="180000" indent="-118530">
              <a:buFont typeface="Arial" panose="020B0604020202020204" pitchFamily="34" charset="0"/>
              <a:buChar char="•"/>
              <a:defRPr sz="1200"/>
            </a:lvl7pPr>
            <a:lvl8pPr marL="594769" indent="-118530">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a:t>
            </a:r>
            <a:r>
              <a:rPr lang="en-US" sz="1100" dirty="0" err="1" smtClean="0"/>
              <a:t>Levael</a:t>
            </a:r>
            <a:endParaRPr lang="en-US" sz="1100" dirty="0" smtClean="0"/>
          </a:p>
          <a:p>
            <a:pPr lvl="6"/>
            <a:r>
              <a:rPr lang="en-US" sz="1100" dirty="0" smtClean="0"/>
              <a:t>Fourth Level</a:t>
            </a:r>
          </a:p>
          <a:p>
            <a:pPr lvl="6"/>
            <a:r>
              <a:rPr lang="en-US" sz="1100" dirty="0" smtClean="0"/>
              <a:t>Fifth Level</a:t>
            </a:r>
            <a:endParaRPr lang="en-US" sz="1100" dirty="0"/>
          </a:p>
        </p:txBody>
      </p:sp>
      <p:sp>
        <p:nvSpPr>
          <p:cNvPr id="2" name="Title 1"/>
          <p:cNvSpPr>
            <a:spLocks noGrp="1"/>
          </p:cNvSpPr>
          <p:nvPr>
            <p:ph type="title" hasCustomPrompt="1"/>
          </p:nvPr>
        </p:nvSpPr>
        <p:spPr bwMode="gray">
          <a:xfrm>
            <a:off x="547159" y="665136"/>
            <a:ext cx="11092392" cy="736600"/>
          </a:xfrm>
        </p:spPr>
        <p:txBody>
          <a:bodyPr anchor="ctr"/>
          <a:lstStyle>
            <a:lvl1pPr>
              <a:defRPr spc="-133" baseline="0"/>
            </a:lvl1pPr>
          </a:lstStyle>
          <a:p>
            <a:r>
              <a:rPr lang="de-DE" smtClean="0"/>
              <a:t>Status report – project name</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sp>
        <p:nvSpPr>
          <p:cNvPr id="53" name="Rechteck 52"/>
          <p:cNvSpPr/>
          <p:nvPr userDrawn="1"/>
        </p:nvSpPr>
        <p:spPr bwMode="gray">
          <a:xfrm>
            <a:off x="3707271" y="1488095"/>
            <a:ext cx="4800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MILESTONES</a:t>
            </a:r>
          </a:p>
        </p:txBody>
      </p:sp>
      <p:sp>
        <p:nvSpPr>
          <p:cNvPr id="63" name="Freeform 34"/>
          <p:cNvSpPr>
            <a:spLocks noEditPoints="1"/>
          </p:cNvSpPr>
          <p:nvPr userDrawn="1"/>
        </p:nvSpPr>
        <p:spPr bwMode="auto">
          <a:xfrm>
            <a:off x="3788551" y="1529074"/>
            <a:ext cx="172800" cy="158043"/>
          </a:xfrm>
          <a:custGeom>
            <a:avLst/>
            <a:gdLst>
              <a:gd name="T0" fmla="*/ 59 w 82"/>
              <a:gd name="T1" fmla="*/ 45 h 67"/>
              <a:gd name="T2" fmla="*/ 59 w 82"/>
              <a:gd name="T3" fmla="*/ 45 h 67"/>
              <a:gd name="T4" fmla="*/ 67 w 82"/>
              <a:gd name="T5" fmla="*/ 38 h 67"/>
              <a:gd name="T6" fmla="*/ 67 w 82"/>
              <a:gd name="T7" fmla="*/ 52 h 67"/>
              <a:gd name="T8" fmla="*/ 52 w 82"/>
              <a:gd name="T9" fmla="*/ 67 h 67"/>
              <a:gd name="T10" fmla="*/ 15 w 82"/>
              <a:gd name="T11" fmla="*/ 67 h 67"/>
              <a:gd name="T12" fmla="*/ 0 w 82"/>
              <a:gd name="T13" fmla="*/ 52 h 67"/>
              <a:gd name="T14" fmla="*/ 0 w 82"/>
              <a:gd name="T15" fmla="*/ 15 h 67"/>
              <a:gd name="T16" fmla="*/ 15 w 82"/>
              <a:gd name="T17" fmla="*/ 0 h 67"/>
              <a:gd name="T18" fmla="*/ 52 w 82"/>
              <a:gd name="T19" fmla="*/ 0 h 67"/>
              <a:gd name="T20" fmla="*/ 57 w 82"/>
              <a:gd name="T21" fmla="*/ 1 h 67"/>
              <a:gd name="T22" fmla="*/ 51 w 82"/>
              <a:gd name="T23" fmla="*/ 7 h 67"/>
              <a:gd name="T24" fmla="*/ 11 w 82"/>
              <a:gd name="T25" fmla="*/ 7 h 67"/>
              <a:gd name="T26" fmla="*/ 7 w 82"/>
              <a:gd name="T27" fmla="*/ 11 h 67"/>
              <a:gd name="T28" fmla="*/ 7 w 82"/>
              <a:gd name="T29" fmla="*/ 56 h 67"/>
              <a:gd name="T30" fmla="*/ 11 w 82"/>
              <a:gd name="T31" fmla="*/ 59 h 67"/>
              <a:gd name="T32" fmla="*/ 56 w 82"/>
              <a:gd name="T33" fmla="*/ 59 h 67"/>
              <a:gd name="T34" fmla="*/ 59 w 82"/>
              <a:gd name="T35" fmla="*/ 56 h 67"/>
              <a:gd name="T36" fmla="*/ 59 w 82"/>
              <a:gd name="T37" fmla="*/ 45 h 67"/>
              <a:gd name="T38" fmla="*/ 82 w 82"/>
              <a:gd name="T39" fmla="*/ 9 h 67"/>
              <a:gd name="T40" fmla="*/ 82 w 82"/>
              <a:gd name="T41" fmla="*/ 9 h 67"/>
              <a:gd name="T42" fmla="*/ 72 w 82"/>
              <a:gd name="T43" fmla="*/ 1 h 67"/>
              <a:gd name="T44" fmla="*/ 70 w 82"/>
              <a:gd name="T45" fmla="*/ 1 h 67"/>
              <a:gd name="T46" fmla="*/ 41 w 82"/>
              <a:gd name="T47" fmla="*/ 30 h 67"/>
              <a:gd name="T48" fmla="*/ 38 w 82"/>
              <a:gd name="T49" fmla="*/ 30 h 67"/>
              <a:gd name="T50" fmla="*/ 27 w 82"/>
              <a:gd name="T51" fmla="*/ 19 h 67"/>
              <a:gd name="T52" fmla="*/ 25 w 82"/>
              <a:gd name="T53" fmla="*/ 19 h 67"/>
              <a:gd name="T54" fmla="*/ 16 w 82"/>
              <a:gd name="T55" fmla="*/ 28 h 67"/>
              <a:gd name="T56" fmla="*/ 16 w 82"/>
              <a:gd name="T57" fmla="*/ 31 h 67"/>
              <a:gd name="T58" fmla="*/ 27 w 82"/>
              <a:gd name="T59" fmla="*/ 41 h 67"/>
              <a:gd name="T60" fmla="*/ 29 w 82"/>
              <a:gd name="T61" fmla="*/ 43 h 67"/>
              <a:gd name="T62" fmla="*/ 38 w 82"/>
              <a:gd name="T63" fmla="*/ 53 h 67"/>
              <a:gd name="T64" fmla="*/ 41 w 82"/>
              <a:gd name="T65" fmla="*/ 53 h 67"/>
              <a:gd name="T66" fmla="*/ 82 w 82"/>
              <a:gd name="T67" fmla="*/ 12 h 67"/>
              <a:gd name="T68" fmla="*/ 82 w 82"/>
              <a:gd name="T69"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2" h="67">
                <a:moveTo>
                  <a:pt x="59" y="45"/>
                </a:moveTo>
                <a:cubicBezTo>
                  <a:pt x="59" y="45"/>
                  <a:pt x="59" y="45"/>
                  <a:pt x="59" y="45"/>
                </a:cubicBezTo>
                <a:cubicBezTo>
                  <a:pt x="67" y="38"/>
                  <a:pt x="67" y="38"/>
                  <a:pt x="67" y="38"/>
                </a:cubicBezTo>
                <a:cubicBezTo>
                  <a:pt x="67" y="38"/>
                  <a:pt x="67" y="38"/>
                  <a:pt x="67" y="52"/>
                </a:cubicBezTo>
                <a:cubicBezTo>
                  <a:pt x="67" y="60"/>
                  <a:pt x="60" y="67"/>
                  <a:pt x="52" y="67"/>
                </a:cubicBezTo>
                <a:cubicBezTo>
                  <a:pt x="52" y="67"/>
                  <a:pt x="52" y="67"/>
                  <a:pt x="15" y="67"/>
                </a:cubicBezTo>
                <a:cubicBezTo>
                  <a:pt x="6" y="67"/>
                  <a:pt x="0" y="60"/>
                  <a:pt x="0" y="52"/>
                </a:cubicBezTo>
                <a:cubicBezTo>
                  <a:pt x="0" y="52"/>
                  <a:pt x="0" y="52"/>
                  <a:pt x="0" y="15"/>
                </a:cubicBezTo>
                <a:cubicBezTo>
                  <a:pt x="0" y="6"/>
                  <a:pt x="6" y="0"/>
                  <a:pt x="15" y="0"/>
                </a:cubicBezTo>
                <a:cubicBezTo>
                  <a:pt x="15" y="0"/>
                  <a:pt x="15" y="0"/>
                  <a:pt x="52" y="0"/>
                </a:cubicBezTo>
                <a:cubicBezTo>
                  <a:pt x="54" y="0"/>
                  <a:pt x="56" y="0"/>
                  <a:pt x="57" y="1"/>
                </a:cubicBezTo>
                <a:cubicBezTo>
                  <a:pt x="57" y="1"/>
                  <a:pt x="57" y="1"/>
                  <a:pt x="51" y="7"/>
                </a:cubicBezTo>
                <a:cubicBezTo>
                  <a:pt x="51" y="7"/>
                  <a:pt x="51" y="7"/>
                  <a:pt x="11" y="7"/>
                </a:cubicBezTo>
                <a:cubicBezTo>
                  <a:pt x="9" y="7"/>
                  <a:pt x="7" y="9"/>
                  <a:pt x="7" y="11"/>
                </a:cubicBezTo>
                <a:cubicBezTo>
                  <a:pt x="7" y="11"/>
                  <a:pt x="7" y="11"/>
                  <a:pt x="7" y="56"/>
                </a:cubicBezTo>
                <a:cubicBezTo>
                  <a:pt x="7" y="57"/>
                  <a:pt x="9" y="59"/>
                  <a:pt x="11" y="59"/>
                </a:cubicBezTo>
                <a:cubicBezTo>
                  <a:pt x="11" y="59"/>
                  <a:pt x="11" y="59"/>
                  <a:pt x="56" y="59"/>
                </a:cubicBezTo>
                <a:cubicBezTo>
                  <a:pt x="57" y="59"/>
                  <a:pt x="59" y="57"/>
                  <a:pt x="59" y="56"/>
                </a:cubicBezTo>
                <a:cubicBezTo>
                  <a:pt x="59" y="56"/>
                  <a:pt x="59" y="56"/>
                  <a:pt x="59" y="45"/>
                </a:cubicBezTo>
                <a:close/>
                <a:moveTo>
                  <a:pt x="82" y="9"/>
                </a:moveTo>
                <a:cubicBezTo>
                  <a:pt x="82" y="9"/>
                  <a:pt x="82" y="9"/>
                  <a:pt x="82" y="9"/>
                </a:cubicBezTo>
                <a:cubicBezTo>
                  <a:pt x="72" y="1"/>
                  <a:pt x="72" y="1"/>
                  <a:pt x="72" y="1"/>
                </a:cubicBezTo>
                <a:cubicBezTo>
                  <a:pt x="71" y="0"/>
                  <a:pt x="70" y="0"/>
                  <a:pt x="70" y="1"/>
                </a:cubicBezTo>
                <a:cubicBezTo>
                  <a:pt x="70" y="1"/>
                  <a:pt x="70" y="1"/>
                  <a:pt x="41" y="30"/>
                </a:cubicBezTo>
                <a:cubicBezTo>
                  <a:pt x="40" y="31"/>
                  <a:pt x="39" y="31"/>
                  <a:pt x="38" y="30"/>
                </a:cubicBezTo>
                <a:cubicBezTo>
                  <a:pt x="38" y="30"/>
                  <a:pt x="38" y="30"/>
                  <a:pt x="27" y="19"/>
                </a:cubicBezTo>
                <a:cubicBezTo>
                  <a:pt x="27" y="18"/>
                  <a:pt x="25" y="18"/>
                  <a:pt x="25" y="19"/>
                </a:cubicBezTo>
                <a:cubicBezTo>
                  <a:pt x="25" y="19"/>
                  <a:pt x="25" y="19"/>
                  <a:pt x="16" y="28"/>
                </a:cubicBezTo>
                <a:cubicBezTo>
                  <a:pt x="15" y="29"/>
                  <a:pt x="15" y="30"/>
                  <a:pt x="16" y="31"/>
                </a:cubicBezTo>
                <a:cubicBezTo>
                  <a:pt x="16" y="31"/>
                  <a:pt x="16" y="31"/>
                  <a:pt x="27" y="41"/>
                </a:cubicBezTo>
                <a:cubicBezTo>
                  <a:pt x="27" y="42"/>
                  <a:pt x="29" y="43"/>
                  <a:pt x="29" y="43"/>
                </a:cubicBezTo>
                <a:cubicBezTo>
                  <a:pt x="29" y="43"/>
                  <a:pt x="29" y="43"/>
                  <a:pt x="38" y="53"/>
                </a:cubicBezTo>
                <a:cubicBezTo>
                  <a:pt x="39" y="53"/>
                  <a:pt x="40" y="53"/>
                  <a:pt x="41" y="53"/>
                </a:cubicBezTo>
                <a:cubicBezTo>
                  <a:pt x="41" y="53"/>
                  <a:pt x="41" y="53"/>
                  <a:pt x="82" y="12"/>
                </a:cubicBezTo>
                <a:cubicBezTo>
                  <a:pt x="82" y="11"/>
                  <a:pt x="82" y="10"/>
                  <a:pt x="82" y="9"/>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5" name="Rechteck 64"/>
          <p:cNvSpPr/>
          <p:nvPr userDrawn="1"/>
        </p:nvSpPr>
        <p:spPr bwMode="gray">
          <a:xfrm>
            <a:off x="8594215" y="1488000"/>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RECENT ACCOMPLISHMENTS</a:t>
            </a:r>
          </a:p>
        </p:txBody>
      </p:sp>
      <p:sp>
        <p:nvSpPr>
          <p:cNvPr id="64" name="Freeform 67"/>
          <p:cNvSpPr>
            <a:spLocks noChangeAspect="1" noEditPoints="1"/>
          </p:cNvSpPr>
          <p:nvPr userDrawn="1"/>
        </p:nvSpPr>
        <p:spPr bwMode="auto">
          <a:xfrm>
            <a:off x="8675495" y="1528799"/>
            <a:ext cx="180000" cy="158403"/>
          </a:xfrm>
          <a:custGeom>
            <a:avLst/>
            <a:gdLst>
              <a:gd name="T0" fmla="*/ 147 w 200"/>
              <a:gd name="T1" fmla="*/ 162 h 179"/>
              <a:gd name="T2" fmla="*/ 147 w 200"/>
              <a:gd name="T3" fmla="*/ 179 h 179"/>
              <a:gd name="T4" fmla="*/ 100 w 200"/>
              <a:gd name="T5" fmla="*/ 179 h 179"/>
              <a:gd name="T6" fmla="*/ 53 w 200"/>
              <a:gd name="T7" fmla="*/ 179 h 179"/>
              <a:gd name="T8" fmla="*/ 53 w 200"/>
              <a:gd name="T9" fmla="*/ 162 h 179"/>
              <a:gd name="T10" fmla="*/ 61 w 200"/>
              <a:gd name="T11" fmla="*/ 155 h 179"/>
              <a:gd name="T12" fmla="*/ 100 w 200"/>
              <a:gd name="T13" fmla="*/ 155 h 179"/>
              <a:gd name="T14" fmla="*/ 138 w 200"/>
              <a:gd name="T15" fmla="*/ 155 h 179"/>
              <a:gd name="T16" fmla="*/ 147 w 200"/>
              <a:gd name="T17" fmla="*/ 162 h 179"/>
              <a:gd name="T18" fmla="*/ 139 w 200"/>
              <a:gd name="T19" fmla="*/ 100 h 179"/>
              <a:gd name="T20" fmla="*/ 113 w 200"/>
              <a:gd name="T21" fmla="*/ 129 h 179"/>
              <a:gd name="T22" fmla="*/ 116 w 200"/>
              <a:gd name="T23" fmla="*/ 142 h 179"/>
              <a:gd name="T24" fmla="*/ 125 w 200"/>
              <a:gd name="T25" fmla="*/ 153 h 179"/>
              <a:gd name="T26" fmla="*/ 100 w 200"/>
              <a:gd name="T27" fmla="*/ 153 h 179"/>
              <a:gd name="T28" fmla="*/ 75 w 200"/>
              <a:gd name="T29" fmla="*/ 153 h 179"/>
              <a:gd name="T30" fmla="*/ 83 w 200"/>
              <a:gd name="T31" fmla="*/ 142 h 179"/>
              <a:gd name="T32" fmla="*/ 86 w 200"/>
              <a:gd name="T33" fmla="*/ 129 h 179"/>
              <a:gd name="T34" fmla="*/ 61 w 200"/>
              <a:gd name="T35" fmla="*/ 100 h 179"/>
              <a:gd name="T36" fmla="*/ 1 w 200"/>
              <a:gd name="T37" fmla="*/ 42 h 179"/>
              <a:gd name="T38" fmla="*/ 37 w 200"/>
              <a:gd name="T39" fmla="*/ 19 h 179"/>
              <a:gd name="T40" fmla="*/ 36 w 200"/>
              <a:gd name="T41" fmla="*/ 0 h 179"/>
              <a:gd name="T42" fmla="*/ 100 w 200"/>
              <a:gd name="T43" fmla="*/ 0 h 179"/>
              <a:gd name="T44" fmla="*/ 163 w 200"/>
              <a:gd name="T45" fmla="*/ 0 h 179"/>
              <a:gd name="T46" fmla="*/ 163 w 200"/>
              <a:gd name="T47" fmla="*/ 19 h 179"/>
              <a:gd name="T48" fmla="*/ 199 w 200"/>
              <a:gd name="T49" fmla="*/ 42 h 179"/>
              <a:gd name="T50" fmla="*/ 139 w 200"/>
              <a:gd name="T51" fmla="*/ 100 h 179"/>
              <a:gd name="T52" fmla="*/ 84 w 200"/>
              <a:gd name="T53" fmla="*/ 118 h 179"/>
              <a:gd name="T54" fmla="*/ 53 w 200"/>
              <a:gd name="T55" fmla="*/ 16 h 179"/>
              <a:gd name="T56" fmla="*/ 48 w 200"/>
              <a:gd name="T57" fmla="*/ 12 h 179"/>
              <a:gd name="T58" fmla="*/ 84 w 200"/>
              <a:gd name="T59" fmla="*/ 118 h 179"/>
              <a:gd name="T60" fmla="*/ 11 w 200"/>
              <a:gd name="T61" fmla="*/ 42 h 179"/>
              <a:gd name="T62" fmla="*/ 54 w 200"/>
              <a:gd name="T63" fmla="*/ 88 h 179"/>
              <a:gd name="T64" fmla="*/ 37 w 200"/>
              <a:gd name="T65" fmla="*/ 29 h 179"/>
              <a:gd name="T66" fmla="*/ 11 w 200"/>
              <a:gd name="T67" fmla="*/ 42 h 179"/>
              <a:gd name="T68" fmla="*/ 162 w 200"/>
              <a:gd name="T69" fmla="*/ 29 h 179"/>
              <a:gd name="T70" fmla="*/ 145 w 200"/>
              <a:gd name="T71" fmla="*/ 88 h 179"/>
              <a:gd name="T72" fmla="*/ 188 w 200"/>
              <a:gd name="T73" fmla="*/ 42 h 179"/>
              <a:gd name="T74" fmla="*/ 162 w 200"/>
              <a:gd name="T75"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79">
                <a:moveTo>
                  <a:pt x="147" y="162"/>
                </a:moveTo>
                <a:cubicBezTo>
                  <a:pt x="147" y="179"/>
                  <a:pt x="147" y="179"/>
                  <a:pt x="147" y="179"/>
                </a:cubicBezTo>
                <a:cubicBezTo>
                  <a:pt x="100" y="179"/>
                  <a:pt x="100" y="179"/>
                  <a:pt x="100" y="179"/>
                </a:cubicBezTo>
                <a:cubicBezTo>
                  <a:pt x="53" y="179"/>
                  <a:pt x="53" y="179"/>
                  <a:pt x="53" y="179"/>
                </a:cubicBezTo>
                <a:cubicBezTo>
                  <a:pt x="53" y="162"/>
                  <a:pt x="53" y="162"/>
                  <a:pt x="53" y="162"/>
                </a:cubicBezTo>
                <a:cubicBezTo>
                  <a:pt x="53" y="162"/>
                  <a:pt x="53" y="155"/>
                  <a:pt x="61" y="155"/>
                </a:cubicBezTo>
                <a:cubicBezTo>
                  <a:pt x="69" y="155"/>
                  <a:pt x="100" y="155"/>
                  <a:pt x="100" y="155"/>
                </a:cubicBezTo>
                <a:cubicBezTo>
                  <a:pt x="100" y="155"/>
                  <a:pt x="131" y="155"/>
                  <a:pt x="138" y="155"/>
                </a:cubicBezTo>
                <a:cubicBezTo>
                  <a:pt x="146" y="155"/>
                  <a:pt x="147" y="162"/>
                  <a:pt x="147" y="162"/>
                </a:cubicBezTo>
                <a:close/>
                <a:moveTo>
                  <a:pt x="139" y="100"/>
                </a:moveTo>
                <a:cubicBezTo>
                  <a:pt x="126" y="120"/>
                  <a:pt x="113" y="129"/>
                  <a:pt x="113" y="129"/>
                </a:cubicBezTo>
                <a:cubicBezTo>
                  <a:pt x="113" y="129"/>
                  <a:pt x="104" y="136"/>
                  <a:pt x="116" y="142"/>
                </a:cubicBezTo>
                <a:cubicBezTo>
                  <a:pt x="128" y="148"/>
                  <a:pt x="125" y="153"/>
                  <a:pt x="125" y="153"/>
                </a:cubicBezTo>
                <a:cubicBezTo>
                  <a:pt x="100" y="153"/>
                  <a:pt x="100" y="153"/>
                  <a:pt x="100" y="153"/>
                </a:cubicBezTo>
                <a:cubicBezTo>
                  <a:pt x="75" y="153"/>
                  <a:pt x="75" y="153"/>
                  <a:pt x="75" y="153"/>
                </a:cubicBezTo>
                <a:cubicBezTo>
                  <a:pt x="75" y="153"/>
                  <a:pt x="72" y="148"/>
                  <a:pt x="83" y="142"/>
                </a:cubicBezTo>
                <a:cubicBezTo>
                  <a:pt x="95" y="136"/>
                  <a:pt x="86" y="129"/>
                  <a:pt x="86" y="129"/>
                </a:cubicBezTo>
                <a:cubicBezTo>
                  <a:pt x="86" y="129"/>
                  <a:pt x="73" y="120"/>
                  <a:pt x="61" y="100"/>
                </a:cubicBezTo>
                <a:cubicBezTo>
                  <a:pt x="29" y="96"/>
                  <a:pt x="0" y="64"/>
                  <a:pt x="1" y="42"/>
                </a:cubicBezTo>
                <a:cubicBezTo>
                  <a:pt x="1" y="35"/>
                  <a:pt x="6" y="18"/>
                  <a:pt x="37" y="19"/>
                </a:cubicBezTo>
                <a:cubicBezTo>
                  <a:pt x="36" y="13"/>
                  <a:pt x="36" y="7"/>
                  <a:pt x="36" y="0"/>
                </a:cubicBezTo>
                <a:cubicBezTo>
                  <a:pt x="100" y="0"/>
                  <a:pt x="100" y="0"/>
                  <a:pt x="100" y="0"/>
                </a:cubicBezTo>
                <a:cubicBezTo>
                  <a:pt x="163" y="0"/>
                  <a:pt x="163" y="0"/>
                  <a:pt x="163" y="0"/>
                </a:cubicBezTo>
                <a:cubicBezTo>
                  <a:pt x="163" y="7"/>
                  <a:pt x="163" y="13"/>
                  <a:pt x="163" y="19"/>
                </a:cubicBezTo>
                <a:cubicBezTo>
                  <a:pt x="194" y="18"/>
                  <a:pt x="198" y="35"/>
                  <a:pt x="199" y="42"/>
                </a:cubicBezTo>
                <a:cubicBezTo>
                  <a:pt x="200" y="64"/>
                  <a:pt x="171" y="96"/>
                  <a:pt x="139" y="100"/>
                </a:cubicBezTo>
                <a:close/>
                <a:moveTo>
                  <a:pt x="84" y="118"/>
                </a:moveTo>
                <a:cubicBezTo>
                  <a:pt x="47" y="61"/>
                  <a:pt x="53" y="23"/>
                  <a:pt x="53" y="16"/>
                </a:cubicBezTo>
                <a:cubicBezTo>
                  <a:pt x="54" y="8"/>
                  <a:pt x="49" y="8"/>
                  <a:pt x="48" y="12"/>
                </a:cubicBezTo>
                <a:cubicBezTo>
                  <a:pt x="35" y="56"/>
                  <a:pt x="84" y="118"/>
                  <a:pt x="84" y="118"/>
                </a:cubicBezTo>
                <a:close/>
                <a:moveTo>
                  <a:pt x="11" y="42"/>
                </a:moveTo>
                <a:cubicBezTo>
                  <a:pt x="11" y="56"/>
                  <a:pt x="30" y="81"/>
                  <a:pt x="54" y="88"/>
                </a:cubicBezTo>
                <a:cubicBezTo>
                  <a:pt x="46" y="73"/>
                  <a:pt x="40" y="54"/>
                  <a:pt x="37" y="29"/>
                </a:cubicBezTo>
                <a:cubicBezTo>
                  <a:pt x="26" y="29"/>
                  <a:pt x="12" y="31"/>
                  <a:pt x="11" y="42"/>
                </a:cubicBezTo>
                <a:close/>
                <a:moveTo>
                  <a:pt x="162" y="29"/>
                </a:moveTo>
                <a:cubicBezTo>
                  <a:pt x="159" y="54"/>
                  <a:pt x="153" y="73"/>
                  <a:pt x="145" y="88"/>
                </a:cubicBezTo>
                <a:cubicBezTo>
                  <a:pt x="169" y="81"/>
                  <a:pt x="188" y="56"/>
                  <a:pt x="188" y="42"/>
                </a:cubicBezTo>
                <a:cubicBezTo>
                  <a:pt x="187" y="31"/>
                  <a:pt x="173" y="29"/>
                  <a:pt x="162" y="29"/>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7" name="Rechteck 66"/>
          <p:cNvSpPr/>
          <p:nvPr userDrawn="1"/>
        </p:nvSpPr>
        <p:spPr bwMode="gray">
          <a:xfrm>
            <a:off x="3709480" y="1771841"/>
            <a:ext cx="4800000" cy="3014400"/>
          </a:xfrm>
          <a:prstGeom prst="rect">
            <a:avLst/>
          </a:prstGeom>
          <a:noFill/>
          <a:ln w="9525">
            <a:solidFill>
              <a:srgbClr val="153B8B"/>
            </a:solid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lstStyle/>
          <a:p>
            <a:pPr algn="ctr"/>
            <a:endParaRPr lang="en-US" sz="1200" dirty="0" err="1" smtClean="0">
              <a:solidFill>
                <a:srgbClr val="FFFFFF"/>
              </a:solidFill>
            </a:endParaRPr>
          </a:p>
        </p:txBody>
      </p:sp>
      <p:sp>
        <p:nvSpPr>
          <p:cNvPr id="72" name="Textplatzhalter 68"/>
          <p:cNvSpPr>
            <a:spLocks noGrp="1"/>
          </p:cNvSpPr>
          <p:nvPr userDrawn="1">
            <p:ph type="body" sz="quarter" idx="22" hasCustomPrompt="1"/>
          </p:nvPr>
        </p:nvSpPr>
        <p:spPr>
          <a:xfrm>
            <a:off x="172800" y="5112000"/>
            <a:ext cx="4128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73" name="Textplatzhalter 68"/>
          <p:cNvSpPr>
            <a:spLocks noGrp="1"/>
          </p:cNvSpPr>
          <p:nvPr userDrawn="1">
            <p:ph type="body" sz="quarter" idx="23" hasCustomPrompt="1"/>
          </p:nvPr>
        </p:nvSpPr>
        <p:spPr>
          <a:xfrm>
            <a:off x="4382400" y="5112000"/>
            <a:ext cx="4128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74" name="Textplatzhalter 68"/>
          <p:cNvSpPr>
            <a:spLocks noGrp="1"/>
          </p:cNvSpPr>
          <p:nvPr userDrawn="1">
            <p:ph type="body" sz="quarter" idx="24" hasCustomPrompt="1"/>
          </p:nvPr>
        </p:nvSpPr>
        <p:spPr>
          <a:xfrm>
            <a:off x="8594215" y="5112000"/>
            <a:ext cx="3456000" cy="1344000"/>
          </a:xfrm>
          <a:ln>
            <a:solidFill>
              <a:srgbClr val="ED1847"/>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57" name="Rechteck 56"/>
          <p:cNvSpPr/>
          <p:nvPr userDrawn="1"/>
        </p:nvSpPr>
        <p:spPr bwMode="gray">
          <a:xfrm>
            <a:off x="172800" y="4828800"/>
            <a:ext cx="4128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RISKS</a:t>
            </a:r>
          </a:p>
        </p:txBody>
      </p:sp>
      <p:sp>
        <p:nvSpPr>
          <p:cNvPr id="75" name="Freeform 106"/>
          <p:cNvSpPr>
            <a:spLocks noEditPoints="1"/>
          </p:cNvSpPr>
          <p:nvPr userDrawn="1"/>
        </p:nvSpPr>
        <p:spPr bwMode="auto">
          <a:xfrm>
            <a:off x="254080" y="4872000"/>
            <a:ext cx="168000" cy="153600"/>
          </a:xfrm>
          <a:custGeom>
            <a:avLst/>
            <a:gdLst>
              <a:gd name="T0" fmla="*/ 203 w 212"/>
              <a:gd name="T1" fmla="*/ 154 h 183"/>
              <a:gd name="T2" fmla="*/ 123 w 212"/>
              <a:gd name="T3" fmla="*/ 16 h 183"/>
              <a:gd name="T4" fmla="*/ 89 w 212"/>
              <a:gd name="T5" fmla="*/ 16 h 183"/>
              <a:gd name="T6" fmla="*/ 9 w 212"/>
              <a:gd name="T7" fmla="*/ 154 h 183"/>
              <a:gd name="T8" fmla="*/ 26 w 212"/>
              <a:gd name="T9" fmla="*/ 183 h 183"/>
              <a:gd name="T10" fmla="*/ 186 w 212"/>
              <a:gd name="T11" fmla="*/ 183 h 183"/>
              <a:gd name="T12" fmla="*/ 203 w 212"/>
              <a:gd name="T13" fmla="*/ 154 h 183"/>
              <a:gd name="T14" fmla="*/ 116 w 212"/>
              <a:gd name="T15" fmla="*/ 157 h 183"/>
              <a:gd name="T16" fmla="*/ 96 w 212"/>
              <a:gd name="T17" fmla="*/ 157 h 183"/>
              <a:gd name="T18" fmla="*/ 96 w 212"/>
              <a:gd name="T19" fmla="*/ 138 h 183"/>
              <a:gd name="T20" fmla="*/ 116 w 212"/>
              <a:gd name="T21" fmla="*/ 138 h 183"/>
              <a:gd name="T22" fmla="*/ 116 w 212"/>
              <a:gd name="T23" fmla="*/ 157 h 183"/>
              <a:gd name="T24" fmla="*/ 114 w 212"/>
              <a:gd name="T25" fmla="*/ 127 h 183"/>
              <a:gd name="T26" fmla="*/ 98 w 212"/>
              <a:gd name="T27" fmla="*/ 127 h 183"/>
              <a:gd name="T28" fmla="*/ 94 w 212"/>
              <a:gd name="T29" fmla="*/ 55 h 183"/>
              <a:gd name="T30" fmla="*/ 118 w 212"/>
              <a:gd name="T31" fmla="*/ 55 h 183"/>
              <a:gd name="T32" fmla="*/ 114 w 212"/>
              <a:gd name="T33" fmla="*/ 1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83">
                <a:moveTo>
                  <a:pt x="203" y="154"/>
                </a:moveTo>
                <a:cubicBezTo>
                  <a:pt x="123" y="16"/>
                  <a:pt x="123" y="16"/>
                  <a:pt x="123" y="16"/>
                </a:cubicBezTo>
                <a:cubicBezTo>
                  <a:pt x="114" y="0"/>
                  <a:pt x="99" y="0"/>
                  <a:pt x="89" y="16"/>
                </a:cubicBezTo>
                <a:cubicBezTo>
                  <a:pt x="9" y="154"/>
                  <a:pt x="9" y="154"/>
                  <a:pt x="9" y="154"/>
                </a:cubicBezTo>
                <a:cubicBezTo>
                  <a:pt x="0" y="170"/>
                  <a:pt x="8" y="183"/>
                  <a:pt x="26" y="183"/>
                </a:cubicBezTo>
                <a:cubicBezTo>
                  <a:pt x="186" y="183"/>
                  <a:pt x="186" y="183"/>
                  <a:pt x="186" y="183"/>
                </a:cubicBezTo>
                <a:cubicBezTo>
                  <a:pt x="205" y="183"/>
                  <a:pt x="212" y="170"/>
                  <a:pt x="203" y="154"/>
                </a:cubicBezTo>
                <a:close/>
                <a:moveTo>
                  <a:pt x="116" y="157"/>
                </a:moveTo>
                <a:cubicBezTo>
                  <a:pt x="96" y="157"/>
                  <a:pt x="96" y="157"/>
                  <a:pt x="96" y="157"/>
                </a:cubicBezTo>
                <a:cubicBezTo>
                  <a:pt x="96" y="138"/>
                  <a:pt x="96" y="138"/>
                  <a:pt x="96" y="138"/>
                </a:cubicBezTo>
                <a:cubicBezTo>
                  <a:pt x="116" y="138"/>
                  <a:pt x="116" y="138"/>
                  <a:pt x="116" y="138"/>
                </a:cubicBezTo>
                <a:lnTo>
                  <a:pt x="116" y="157"/>
                </a:lnTo>
                <a:close/>
                <a:moveTo>
                  <a:pt x="114" y="127"/>
                </a:moveTo>
                <a:cubicBezTo>
                  <a:pt x="98" y="127"/>
                  <a:pt x="98" y="127"/>
                  <a:pt x="98" y="127"/>
                </a:cubicBezTo>
                <a:cubicBezTo>
                  <a:pt x="94" y="55"/>
                  <a:pt x="94" y="55"/>
                  <a:pt x="94" y="55"/>
                </a:cubicBezTo>
                <a:cubicBezTo>
                  <a:pt x="118" y="55"/>
                  <a:pt x="118" y="55"/>
                  <a:pt x="118" y="55"/>
                </a:cubicBezTo>
                <a:lnTo>
                  <a:pt x="114" y="127"/>
                </a:ln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59" name="Rechteck 58"/>
          <p:cNvSpPr/>
          <p:nvPr userDrawn="1"/>
        </p:nvSpPr>
        <p:spPr bwMode="gray">
          <a:xfrm>
            <a:off x="4383507" y="4828800"/>
            <a:ext cx="4128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ISSUES</a:t>
            </a:r>
          </a:p>
        </p:txBody>
      </p:sp>
      <p:sp>
        <p:nvSpPr>
          <p:cNvPr id="76" name="Freeform 49"/>
          <p:cNvSpPr>
            <a:spLocks noChangeAspect="1"/>
          </p:cNvSpPr>
          <p:nvPr userDrawn="1"/>
        </p:nvSpPr>
        <p:spPr bwMode="auto">
          <a:xfrm>
            <a:off x="4497445" y="4871072"/>
            <a:ext cx="93105" cy="180000"/>
          </a:xfrm>
          <a:custGeom>
            <a:avLst/>
            <a:gdLst>
              <a:gd name="T0" fmla="*/ 8 w 61"/>
              <a:gd name="T1" fmla="*/ 134 h 135"/>
              <a:gd name="T2" fmla="*/ 30 w 61"/>
              <a:gd name="T3" fmla="*/ 79 h 135"/>
              <a:gd name="T4" fmla="*/ 2 w 61"/>
              <a:gd name="T5" fmla="*/ 65 h 135"/>
              <a:gd name="T6" fmla="*/ 55 w 61"/>
              <a:gd name="T7" fmla="*/ 1 h 135"/>
              <a:gd name="T8" fmla="*/ 32 w 61"/>
              <a:gd name="T9" fmla="*/ 57 h 135"/>
              <a:gd name="T10" fmla="*/ 61 w 61"/>
              <a:gd name="T11" fmla="*/ 71 h 135"/>
              <a:gd name="T12" fmla="*/ 8 w 61"/>
              <a:gd name="T13" fmla="*/ 134 h 135"/>
            </a:gdLst>
            <a:ahLst/>
            <a:cxnLst>
              <a:cxn ang="0">
                <a:pos x="T0" y="T1"/>
              </a:cxn>
              <a:cxn ang="0">
                <a:pos x="T2" y="T3"/>
              </a:cxn>
              <a:cxn ang="0">
                <a:pos x="T4" y="T5"/>
              </a:cxn>
              <a:cxn ang="0">
                <a:pos x="T6" y="T7"/>
              </a:cxn>
              <a:cxn ang="0">
                <a:pos x="T8" y="T9"/>
              </a:cxn>
              <a:cxn ang="0">
                <a:pos x="T10" y="T11"/>
              </a:cxn>
              <a:cxn ang="0">
                <a:pos x="T12" y="T13"/>
              </a:cxn>
            </a:cxnLst>
            <a:rect l="0" t="0" r="r" b="b"/>
            <a:pathLst>
              <a:path w="61" h="135">
                <a:moveTo>
                  <a:pt x="8" y="134"/>
                </a:moveTo>
                <a:cubicBezTo>
                  <a:pt x="6" y="133"/>
                  <a:pt x="31" y="81"/>
                  <a:pt x="30" y="79"/>
                </a:cubicBezTo>
                <a:cubicBezTo>
                  <a:pt x="29" y="77"/>
                  <a:pt x="3" y="69"/>
                  <a:pt x="2" y="65"/>
                </a:cubicBezTo>
                <a:cubicBezTo>
                  <a:pt x="0" y="61"/>
                  <a:pt x="53" y="0"/>
                  <a:pt x="55" y="1"/>
                </a:cubicBezTo>
                <a:cubicBezTo>
                  <a:pt x="56" y="3"/>
                  <a:pt x="32" y="55"/>
                  <a:pt x="32" y="57"/>
                </a:cubicBezTo>
                <a:cubicBezTo>
                  <a:pt x="33" y="58"/>
                  <a:pt x="60" y="67"/>
                  <a:pt x="61" y="71"/>
                </a:cubicBezTo>
                <a:cubicBezTo>
                  <a:pt x="61" y="75"/>
                  <a:pt x="9" y="135"/>
                  <a:pt x="8" y="134"/>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a:solidFill>
                <a:srgbClr val="404040"/>
              </a:solidFill>
            </a:endParaRPr>
          </a:p>
        </p:txBody>
      </p:sp>
      <p:sp>
        <p:nvSpPr>
          <p:cNvPr id="61" name="Rechteck 60"/>
          <p:cNvSpPr/>
          <p:nvPr userDrawn="1"/>
        </p:nvSpPr>
        <p:spPr bwMode="gray">
          <a:xfrm>
            <a:off x="8594215" y="3158400"/>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NEXT STEPS</a:t>
            </a:r>
          </a:p>
        </p:txBody>
      </p:sp>
      <p:sp>
        <p:nvSpPr>
          <p:cNvPr id="77" name="Freeform 31"/>
          <p:cNvSpPr>
            <a:spLocks noChangeAspect="1" noEditPoints="1"/>
          </p:cNvSpPr>
          <p:nvPr userDrawn="1"/>
        </p:nvSpPr>
        <p:spPr bwMode="auto">
          <a:xfrm>
            <a:off x="8675495" y="3192393"/>
            <a:ext cx="153067" cy="172013"/>
          </a:xfrm>
          <a:custGeom>
            <a:avLst/>
            <a:gdLst>
              <a:gd name="T0" fmla="*/ 12 w 74"/>
              <a:gd name="T1" fmla="*/ 43 h 99"/>
              <a:gd name="T2" fmla="*/ 12 w 74"/>
              <a:gd name="T3" fmla="*/ 43 h 99"/>
              <a:gd name="T4" fmla="*/ 8 w 74"/>
              <a:gd name="T5" fmla="*/ 39 h 99"/>
              <a:gd name="T6" fmla="*/ 25 w 74"/>
              <a:gd name="T7" fmla="*/ 16 h 99"/>
              <a:gd name="T8" fmla="*/ 53 w 74"/>
              <a:gd name="T9" fmla="*/ 16 h 99"/>
              <a:gd name="T10" fmla="*/ 53 w 74"/>
              <a:gd name="T11" fmla="*/ 37 h 99"/>
              <a:gd name="T12" fmla="*/ 74 w 74"/>
              <a:gd name="T13" fmla="*/ 37 h 99"/>
              <a:gd name="T14" fmla="*/ 74 w 74"/>
              <a:gd name="T15" fmla="*/ 45 h 99"/>
              <a:gd name="T16" fmla="*/ 49 w 74"/>
              <a:gd name="T17" fmla="*/ 45 h 99"/>
              <a:gd name="T18" fmla="*/ 45 w 74"/>
              <a:gd name="T19" fmla="*/ 41 h 99"/>
              <a:gd name="T20" fmla="*/ 41 w 74"/>
              <a:gd name="T21" fmla="*/ 51 h 99"/>
              <a:gd name="T22" fmla="*/ 57 w 74"/>
              <a:gd name="T23" fmla="*/ 66 h 99"/>
              <a:gd name="T24" fmla="*/ 57 w 74"/>
              <a:gd name="T25" fmla="*/ 99 h 99"/>
              <a:gd name="T26" fmla="*/ 49 w 74"/>
              <a:gd name="T27" fmla="*/ 99 h 99"/>
              <a:gd name="T28" fmla="*/ 49 w 74"/>
              <a:gd name="T29" fmla="*/ 72 h 99"/>
              <a:gd name="T30" fmla="*/ 33 w 74"/>
              <a:gd name="T31" fmla="*/ 58 h 99"/>
              <a:gd name="T32" fmla="*/ 33 w 74"/>
              <a:gd name="T33" fmla="*/ 82 h 99"/>
              <a:gd name="T34" fmla="*/ 0 w 74"/>
              <a:gd name="T35" fmla="*/ 82 h 99"/>
              <a:gd name="T36" fmla="*/ 0 w 74"/>
              <a:gd name="T37" fmla="*/ 74 h 99"/>
              <a:gd name="T38" fmla="*/ 25 w 74"/>
              <a:gd name="T39" fmla="*/ 74 h 99"/>
              <a:gd name="T40" fmla="*/ 25 w 74"/>
              <a:gd name="T41" fmla="*/ 49 h 99"/>
              <a:gd name="T42" fmla="*/ 37 w 74"/>
              <a:gd name="T43" fmla="*/ 27 h 99"/>
              <a:gd name="T44" fmla="*/ 28 w 74"/>
              <a:gd name="T45" fmla="*/ 27 h 99"/>
              <a:gd name="T46" fmla="*/ 12 w 74"/>
              <a:gd name="T47" fmla="*/ 43 h 99"/>
              <a:gd name="T48" fmla="*/ 49 w 74"/>
              <a:gd name="T49" fmla="*/ 8 h 99"/>
              <a:gd name="T50" fmla="*/ 57 w 74"/>
              <a:gd name="T51" fmla="*/ 16 h 99"/>
              <a:gd name="T52" fmla="*/ 66 w 74"/>
              <a:gd name="T53" fmla="*/ 8 h 99"/>
              <a:gd name="T54" fmla="*/ 57 w 74"/>
              <a:gd name="T55" fmla="*/ 0 h 99"/>
              <a:gd name="T56" fmla="*/ 49 w 74"/>
              <a:gd name="T57"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99">
                <a:moveTo>
                  <a:pt x="12" y="43"/>
                </a:moveTo>
                <a:cubicBezTo>
                  <a:pt x="12" y="43"/>
                  <a:pt x="12" y="43"/>
                  <a:pt x="12" y="43"/>
                </a:cubicBezTo>
                <a:cubicBezTo>
                  <a:pt x="8" y="39"/>
                  <a:pt x="8" y="39"/>
                  <a:pt x="8" y="39"/>
                </a:cubicBezTo>
                <a:cubicBezTo>
                  <a:pt x="25" y="16"/>
                  <a:pt x="25" y="16"/>
                  <a:pt x="25" y="16"/>
                </a:cubicBezTo>
                <a:cubicBezTo>
                  <a:pt x="53" y="16"/>
                  <a:pt x="53" y="16"/>
                  <a:pt x="53" y="16"/>
                </a:cubicBezTo>
                <a:cubicBezTo>
                  <a:pt x="53" y="37"/>
                  <a:pt x="53" y="37"/>
                  <a:pt x="53" y="37"/>
                </a:cubicBezTo>
                <a:cubicBezTo>
                  <a:pt x="74" y="37"/>
                  <a:pt x="74" y="37"/>
                  <a:pt x="74" y="37"/>
                </a:cubicBezTo>
                <a:cubicBezTo>
                  <a:pt x="74" y="45"/>
                  <a:pt x="74" y="45"/>
                  <a:pt x="74" y="45"/>
                </a:cubicBezTo>
                <a:cubicBezTo>
                  <a:pt x="49" y="45"/>
                  <a:pt x="49" y="45"/>
                  <a:pt x="49" y="45"/>
                </a:cubicBezTo>
                <a:cubicBezTo>
                  <a:pt x="45" y="41"/>
                  <a:pt x="45" y="41"/>
                  <a:pt x="45" y="41"/>
                </a:cubicBezTo>
                <a:cubicBezTo>
                  <a:pt x="41" y="51"/>
                  <a:pt x="41" y="51"/>
                  <a:pt x="41" y="51"/>
                </a:cubicBezTo>
                <a:cubicBezTo>
                  <a:pt x="57" y="66"/>
                  <a:pt x="57" y="66"/>
                  <a:pt x="57" y="66"/>
                </a:cubicBezTo>
                <a:cubicBezTo>
                  <a:pt x="57" y="99"/>
                  <a:pt x="57" y="99"/>
                  <a:pt x="57" y="99"/>
                </a:cubicBezTo>
                <a:cubicBezTo>
                  <a:pt x="49" y="99"/>
                  <a:pt x="49" y="99"/>
                  <a:pt x="49" y="99"/>
                </a:cubicBezTo>
                <a:cubicBezTo>
                  <a:pt x="49" y="72"/>
                  <a:pt x="49" y="72"/>
                  <a:pt x="49" y="72"/>
                </a:cubicBezTo>
                <a:cubicBezTo>
                  <a:pt x="33" y="58"/>
                  <a:pt x="33" y="58"/>
                  <a:pt x="33" y="58"/>
                </a:cubicBezTo>
                <a:cubicBezTo>
                  <a:pt x="33" y="82"/>
                  <a:pt x="33" y="82"/>
                  <a:pt x="33" y="82"/>
                </a:cubicBezTo>
                <a:cubicBezTo>
                  <a:pt x="0" y="82"/>
                  <a:pt x="0" y="82"/>
                  <a:pt x="0" y="82"/>
                </a:cubicBezTo>
                <a:cubicBezTo>
                  <a:pt x="0" y="74"/>
                  <a:pt x="0" y="74"/>
                  <a:pt x="0" y="74"/>
                </a:cubicBezTo>
                <a:cubicBezTo>
                  <a:pt x="25" y="74"/>
                  <a:pt x="25" y="74"/>
                  <a:pt x="25" y="74"/>
                </a:cubicBezTo>
                <a:cubicBezTo>
                  <a:pt x="25" y="49"/>
                  <a:pt x="25" y="49"/>
                  <a:pt x="25" y="49"/>
                </a:cubicBezTo>
                <a:cubicBezTo>
                  <a:pt x="37" y="27"/>
                  <a:pt x="37" y="27"/>
                  <a:pt x="37" y="27"/>
                </a:cubicBezTo>
                <a:cubicBezTo>
                  <a:pt x="28" y="27"/>
                  <a:pt x="28" y="27"/>
                  <a:pt x="28" y="27"/>
                </a:cubicBezTo>
                <a:cubicBezTo>
                  <a:pt x="12" y="43"/>
                  <a:pt x="12" y="43"/>
                  <a:pt x="12" y="43"/>
                </a:cubicBezTo>
                <a:close/>
                <a:moveTo>
                  <a:pt x="49" y="8"/>
                </a:moveTo>
                <a:cubicBezTo>
                  <a:pt x="49" y="13"/>
                  <a:pt x="53" y="16"/>
                  <a:pt x="57" y="16"/>
                </a:cubicBezTo>
                <a:cubicBezTo>
                  <a:pt x="62" y="16"/>
                  <a:pt x="66" y="13"/>
                  <a:pt x="66" y="8"/>
                </a:cubicBezTo>
                <a:cubicBezTo>
                  <a:pt x="66" y="4"/>
                  <a:pt x="62" y="0"/>
                  <a:pt x="57" y="0"/>
                </a:cubicBezTo>
                <a:cubicBezTo>
                  <a:pt x="53" y="0"/>
                  <a:pt x="49" y="4"/>
                  <a:pt x="49" y="8"/>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0" name="Rechteck 59"/>
          <p:cNvSpPr/>
          <p:nvPr userDrawn="1"/>
        </p:nvSpPr>
        <p:spPr bwMode="gray">
          <a:xfrm>
            <a:off x="8594215" y="4828800"/>
            <a:ext cx="3456000" cy="240000"/>
          </a:xfrm>
          <a:prstGeom prst="rect">
            <a:avLst/>
          </a:prstGeom>
          <a:solidFill>
            <a:srgbClr val="ED1847"/>
          </a:solidFill>
          <a:ln w="9525">
            <a:solidFill>
              <a:srgbClr val="ED1847"/>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REQUIRED DECISIONS</a:t>
            </a:r>
          </a:p>
        </p:txBody>
      </p:sp>
      <p:sp>
        <p:nvSpPr>
          <p:cNvPr id="78" name="Freeform 62"/>
          <p:cNvSpPr>
            <a:spLocks noEditPoints="1"/>
          </p:cNvSpPr>
          <p:nvPr userDrawn="1"/>
        </p:nvSpPr>
        <p:spPr bwMode="auto">
          <a:xfrm>
            <a:off x="8675495" y="4863813"/>
            <a:ext cx="206400" cy="177579"/>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79" name="Textplatzhalter 68"/>
          <p:cNvSpPr>
            <a:spLocks noGrp="1"/>
          </p:cNvSpPr>
          <p:nvPr userDrawn="1">
            <p:ph type="body" sz="quarter" idx="25" hasCustomPrompt="1"/>
          </p:nvPr>
        </p:nvSpPr>
        <p:spPr>
          <a:xfrm>
            <a:off x="8595848" y="3441600"/>
            <a:ext cx="3456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80" name="Textplatzhalter 68"/>
          <p:cNvSpPr>
            <a:spLocks noGrp="1"/>
          </p:cNvSpPr>
          <p:nvPr userDrawn="1">
            <p:ph type="body" sz="quarter" idx="26" hasCustomPrompt="1"/>
          </p:nvPr>
        </p:nvSpPr>
        <p:spPr>
          <a:xfrm>
            <a:off x="8595848" y="1771200"/>
            <a:ext cx="3456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3" name="Rechteck 2"/>
          <p:cNvSpPr/>
          <p:nvPr userDrawn="1"/>
        </p:nvSpPr>
        <p:spPr bwMode="gray">
          <a:xfrm>
            <a:off x="171683" y="1488096"/>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CURRENT ASSESSMENT</a:t>
            </a:r>
          </a:p>
        </p:txBody>
      </p:sp>
      <p:sp>
        <p:nvSpPr>
          <p:cNvPr id="62" name="Freeform 15"/>
          <p:cNvSpPr>
            <a:spLocks noChangeAspect="1" noEditPoints="1"/>
          </p:cNvSpPr>
          <p:nvPr userDrawn="1"/>
        </p:nvSpPr>
        <p:spPr bwMode="auto">
          <a:xfrm>
            <a:off x="252963" y="1520649"/>
            <a:ext cx="125012" cy="17489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grpSp>
        <p:nvGrpSpPr>
          <p:cNvPr id="68" name="Group 117"/>
          <p:cNvGrpSpPr>
            <a:grpSpLocks/>
          </p:cNvGrpSpPr>
          <p:nvPr userDrawn="1"/>
        </p:nvGrpSpPr>
        <p:grpSpPr bwMode="auto">
          <a:xfrm>
            <a:off x="240001" y="1833601"/>
            <a:ext cx="351119" cy="1007900"/>
            <a:chOff x="-1692657" y="188640"/>
            <a:chExt cx="360001" cy="1080000"/>
          </a:xfrm>
        </p:grpSpPr>
        <p:grpSp>
          <p:nvGrpSpPr>
            <p:cNvPr id="70" name="Group 116"/>
            <p:cNvGrpSpPr>
              <a:grpSpLocks/>
            </p:cNvGrpSpPr>
            <p:nvPr/>
          </p:nvGrpSpPr>
          <p:grpSpPr bwMode="auto">
            <a:xfrm>
              <a:off x="-1692657" y="188640"/>
              <a:ext cx="360000" cy="1080000"/>
              <a:chOff x="-1692657" y="188640"/>
              <a:chExt cx="360000" cy="1080000"/>
            </a:xfrm>
          </p:grpSpPr>
          <p:sp>
            <p:nvSpPr>
              <p:cNvPr id="81" name="Rectangle 19"/>
              <p:cNvSpPr>
                <a:spLocks noChangeArrowheads="1"/>
              </p:cNvSpPr>
              <p:nvPr>
                <p:custDataLst>
                  <p:tags r:id="rId21"/>
                </p:custDataLst>
              </p:nvPr>
            </p:nvSpPr>
            <p:spPr bwMode="gray">
              <a:xfrm rot="-5400000">
                <a:off x="-2052657" y="548640"/>
                <a:ext cx="108000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82" name="Oval 21"/>
              <p:cNvSpPr>
                <a:spLocks noChangeArrowheads="1"/>
              </p:cNvSpPr>
              <p:nvPr>
                <p:custDataLst>
                  <p:tags r:id="rId22"/>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83" name="Oval 21"/>
              <p:cNvSpPr>
                <a:spLocks noChangeArrowheads="1"/>
              </p:cNvSpPr>
              <p:nvPr>
                <p:custDataLst>
                  <p:tags r:id="rId23"/>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84"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71" name="Rectangle 103"/>
            <p:cNvSpPr/>
            <p:nvPr>
              <p:custDataLst>
                <p:tags r:id="rId20"/>
              </p:custDataLst>
            </p:nvPr>
          </p:nvSpPr>
          <p:spPr bwMode="auto">
            <a:xfrm>
              <a:off x="-1692657" y="188640"/>
              <a:ext cx="360001" cy="719471"/>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5" name="Group 84"/>
          <p:cNvGrpSpPr/>
          <p:nvPr userDrawn="1"/>
        </p:nvGrpSpPr>
        <p:grpSpPr>
          <a:xfrm>
            <a:off x="-979199" y="1531200"/>
            <a:ext cx="770196" cy="2075976"/>
            <a:chOff x="-722581" y="2781809"/>
            <a:chExt cx="577647" cy="1556982"/>
          </a:xfrm>
        </p:grpSpPr>
        <p:grpSp>
          <p:nvGrpSpPr>
            <p:cNvPr id="86" name="Group 126"/>
            <p:cNvGrpSpPr>
              <a:grpSpLocks/>
            </p:cNvGrpSpPr>
            <p:nvPr/>
          </p:nvGrpSpPr>
          <p:grpSpPr bwMode="auto">
            <a:xfrm>
              <a:off x="-722581" y="3582866"/>
              <a:ext cx="263339" cy="755925"/>
              <a:chOff x="-1188601" y="188640"/>
              <a:chExt cx="360001" cy="1080080"/>
            </a:xfrm>
          </p:grpSpPr>
          <p:grpSp>
            <p:nvGrpSpPr>
              <p:cNvPr id="108" name="Group 119"/>
              <p:cNvGrpSpPr>
                <a:grpSpLocks/>
              </p:cNvGrpSpPr>
              <p:nvPr/>
            </p:nvGrpSpPr>
            <p:grpSpPr bwMode="auto">
              <a:xfrm>
                <a:off x="-1188601" y="188640"/>
                <a:ext cx="360000" cy="1080000"/>
                <a:chOff x="-1692657" y="188640"/>
                <a:chExt cx="360000" cy="1080000"/>
              </a:xfrm>
            </p:grpSpPr>
            <p:sp>
              <p:nvSpPr>
                <p:cNvPr id="111" name="Rectangle 19"/>
                <p:cNvSpPr>
                  <a:spLocks noChangeArrowheads="1"/>
                </p:cNvSpPr>
                <p:nvPr>
                  <p:custDataLst>
                    <p:tags r:id="rId17"/>
                  </p:custDataLst>
                </p:nvPr>
              </p:nvSpPr>
              <p:spPr bwMode="gray">
                <a:xfrm rot="-5400000">
                  <a:off x="-2052697" y="548680"/>
                  <a:ext cx="108008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112" name="Oval 21"/>
                <p:cNvSpPr>
                  <a:spLocks noChangeArrowheads="1"/>
                </p:cNvSpPr>
                <p:nvPr>
                  <p:custDataLst>
                    <p:tags r:id="rId18"/>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13" name="Oval 21"/>
                <p:cNvSpPr>
                  <a:spLocks noChangeArrowheads="1"/>
                </p:cNvSpPr>
                <p:nvPr>
                  <p:custDataLst>
                    <p:tags r:id="rId19"/>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14"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109" name="Rectangle 120"/>
              <p:cNvSpPr/>
              <p:nvPr>
                <p:custDataLst>
                  <p:tags r:id="rId15"/>
                </p:custDataLst>
              </p:nvPr>
            </p:nvSpPr>
            <p:spPr bwMode="auto">
              <a:xfrm>
                <a:off x="-1188601" y="188640"/>
                <a:ext cx="360001" cy="360557"/>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sp>
            <p:nvSpPr>
              <p:cNvPr id="110" name="Rectangle 125"/>
              <p:cNvSpPr/>
              <p:nvPr>
                <p:custDataLst>
                  <p:tags r:id="rId16"/>
                </p:custDataLst>
              </p:nvPr>
            </p:nvSpPr>
            <p:spPr bwMode="auto">
              <a:xfrm>
                <a:off x="-1188601" y="908164"/>
                <a:ext cx="360001" cy="360556"/>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7" name="Group 127"/>
            <p:cNvGrpSpPr>
              <a:grpSpLocks/>
            </p:cNvGrpSpPr>
            <p:nvPr/>
          </p:nvGrpSpPr>
          <p:grpSpPr bwMode="auto">
            <a:xfrm>
              <a:off x="-408273" y="3582866"/>
              <a:ext cx="263339" cy="755925"/>
              <a:chOff x="-1692657" y="188640"/>
              <a:chExt cx="360001" cy="1080120"/>
            </a:xfrm>
          </p:grpSpPr>
          <p:grpSp>
            <p:nvGrpSpPr>
              <p:cNvPr id="102" name="Group 128"/>
              <p:cNvGrpSpPr>
                <a:grpSpLocks/>
              </p:cNvGrpSpPr>
              <p:nvPr/>
            </p:nvGrpSpPr>
            <p:grpSpPr bwMode="auto">
              <a:xfrm>
                <a:off x="-1692657" y="188640"/>
                <a:ext cx="360000" cy="1080000"/>
                <a:chOff x="-1692657" y="188640"/>
                <a:chExt cx="360000" cy="1080000"/>
              </a:xfrm>
            </p:grpSpPr>
            <p:sp>
              <p:nvSpPr>
                <p:cNvPr id="104" name="Rectangle 19"/>
                <p:cNvSpPr>
                  <a:spLocks noChangeArrowheads="1"/>
                </p:cNvSpPr>
                <p:nvPr>
                  <p:custDataLst>
                    <p:tags r:id="rId12"/>
                  </p:custDataLst>
                </p:nvPr>
              </p:nvSpPr>
              <p:spPr bwMode="gray">
                <a:xfrm rot="-5400000">
                  <a:off x="-2052717" y="548700"/>
                  <a:ext cx="108012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105" name="Oval 21"/>
                <p:cNvSpPr>
                  <a:spLocks noChangeArrowheads="1"/>
                </p:cNvSpPr>
                <p:nvPr>
                  <p:custDataLst>
                    <p:tags r:id="rId13"/>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6" name="Oval 21"/>
                <p:cNvSpPr>
                  <a:spLocks noChangeArrowheads="1"/>
                </p:cNvSpPr>
                <p:nvPr>
                  <p:custDataLst>
                    <p:tags r:id="rId14"/>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7"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103" name="Rectangle 129"/>
              <p:cNvSpPr/>
              <p:nvPr>
                <p:custDataLst>
                  <p:tags r:id="rId11"/>
                </p:custDataLst>
              </p:nvPr>
            </p:nvSpPr>
            <p:spPr bwMode="auto">
              <a:xfrm>
                <a:off x="-1692657" y="549210"/>
                <a:ext cx="360001" cy="719550"/>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8" name="Group 134"/>
            <p:cNvGrpSpPr>
              <a:grpSpLocks/>
            </p:cNvGrpSpPr>
            <p:nvPr/>
          </p:nvGrpSpPr>
          <p:grpSpPr bwMode="auto">
            <a:xfrm>
              <a:off x="-721165" y="2781809"/>
              <a:ext cx="263339" cy="755925"/>
              <a:chOff x="-1692657" y="188640"/>
              <a:chExt cx="360001" cy="1080000"/>
            </a:xfrm>
          </p:grpSpPr>
          <p:grpSp>
            <p:nvGrpSpPr>
              <p:cNvPr id="96" name="Group 135"/>
              <p:cNvGrpSpPr>
                <a:grpSpLocks/>
              </p:cNvGrpSpPr>
              <p:nvPr/>
            </p:nvGrpSpPr>
            <p:grpSpPr bwMode="auto">
              <a:xfrm>
                <a:off x="-1692657" y="188640"/>
                <a:ext cx="360000" cy="1080000"/>
                <a:chOff x="-1692657" y="188640"/>
                <a:chExt cx="360000" cy="1080000"/>
              </a:xfrm>
            </p:grpSpPr>
            <p:sp>
              <p:nvSpPr>
                <p:cNvPr id="98" name="Rectangle 19"/>
                <p:cNvSpPr>
                  <a:spLocks noChangeArrowheads="1"/>
                </p:cNvSpPr>
                <p:nvPr>
                  <p:custDataLst>
                    <p:tags r:id="rId8"/>
                  </p:custDataLst>
                </p:nvPr>
              </p:nvSpPr>
              <p:spPr bwMode="gray">
                <a:xfrm rot="-5400000">
                  <a:off x="-2052657" y="548640"/>
                  <a:ext cx="108000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99" name="Oval 21"/>
                <p:cNvSpPr>
                  <a:spLocks noChangeArrowheads="1"/>
                </p:cNvSpPr>
                <p:nvPr>
                  <p:custDataLst>
                    <p:tags r:id="rId9"/>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0" name="Oval 21"/>
                <p:cNvSpPr>
                  <a:spLocks noChangeArrowheads="1"/>
                </p:cNvSpPr>
                <p:nvPr>
                  <p:custDataLst>
                    <p:tags r:id="rId10"/>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1"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97" name="Rectangle 136"/>
              <p:cNvSpPr/>
              <p:nvPr>
                <p:custDataLst>
                  <p:tags r:id="rId7"/>
                </p:custDataLst>
              </p:nvPr>
            </p:nvSpPr>
            <p:spPr bwMode="auto">
              <a:xfrm>
                <a:off x="-1692657" y="188640"/>
                <a:ext cx="360001" cy="360530"/>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9" name="Group 141"/>
            <p:cNvGrpSpPr>
              <a:grpSpLocks/>
            </p:cNvGrpSpPr>
            <p:nvPr/>
          </p:nvGrpSpPr>
          <p:grpSpPr bwMode="auto">
            <a:xfrm>
              <a:off x="-408273" y="2781809"/>
              <a:ext cx="263339" cy="755925"/>
              <a:chOff x="-1692657" y="188640"/>
              <a:chExt cx="360001" cy="1080120"/>
            </a:xfrm>
          </p:grpSpPr>
          <p:grpSp>
            <p:nvGrpSpPr>
              <p:cNvPr id="90" name="Group 142"/>
              <p:cNvGrpSpPr>
                <a:grpSpLocks/>
              </p:cNvGrpSpPr>
              <p:nvPr/>
            </p:nvGrpSpPr>
            <p:grpSpPr bwMode="auto">
              <a:xfrm>
                <a:off x="-1692657" y="188640"/>
                <a:ext cx="360000" cy="1080000"/>
                <a:chOff x="-1692657" y="188640"/>
                <a:chExt cx="360000" cy="1080000"/>
              </a:xfrm>
            </p:grpSpPr>
            <p:sp>
              <p:nvSpPr>
                <p:cNvPr id="92" name="Rectangle 19"/>
                <p:cNvSpPr>
                  <a:spLocks noChangeArrowheads="1"/>
                </p:cNvSpPr>
                <p:nvPr>
                  <p:custDataLst>
                    <p:tags r:id="rId4"/>
                  </p:custDataLst>
                </p:nvPr>
              </p:nvSpPr>
              <p:spPr bwMode="gray">
                <a:xfrm rot="-5400000">
                  <a:off x="-2052717" y="548700"/>
                  <a:ext cx="108012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93" name="Oval 21"/>
                <p:cNvSpPr>
                  <a:spLocks noChangeArrowheads="1"/>
                </p:cNvSpPr>
                <p:nvPr>
                  <p:custDataLst>
                    <p:tags r:id="rId5"/>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94" name="Oval 21"/>
                <p:cNvSpPr>
                  <a:spLocks noChangeArrowheads="1"/>
                </p:cNvSpPr>
                <p:nvPr>
                  <p:custDataLst>
                    <p:tags r:id="rId6"/>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95"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91" name="Rectangle 143"/>
              <p:cNvSpPr/>
              <p:nvPr>
                <p:custDataLst>
                  <p:tags r:id="rId3"/>
                </p:custDataLst>
              </p:nvPr>
            </p:nvSpPr>
            <p:spPr bwMode="auto">
              <a:xfrm>
                <a:off x="-1692657" y="908191"/>
                <a:ext cx="360001" cy="360569"/>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graphicFrame>
        <p:nvGraphicFramePr>
          <p:cNvPr id="116" name="Tabellenplatzhalter 20"/>
          <p:cNvGraphicFramePr>
            <a:graphicFrameLocks/>
          </p:cNvGraphicFramePr>
          <p:nvPr userDrawn="1">
            <p:extLst/>
          </p:nvPr>
        </p:nvGraphicFramePr>
        <p:xfrm>
          <a:off x="3772800" y="1824567"/>
          <a:ext cx="4681901" cy="2472265"/>
        </p:xfrm>
        <a:graphic>
          <a:graphicData uri="http://schemas.openxmlformats.org/drawingml/2006/table">
            <a:tbl>
              <a:tblPr firstRow="1" bandRow="1">
                <a:tableStyleId>{5C22544A-7EE6-4342-B048-85BDC9FD1C3A}</a:tableStyleId>
              </a:tblPr>
              <a:tblGrid>
                <a:gridCol w="1660405"/>
                <a:gridCol w="932952"/>
                <a:gridCol w="932953"/>
                <a:gridCol w="1155591"/>
              </a:tblGrid>
              <a:tr h="494453">
                <a:tc>
                  <a:txBody>
                    <a:bodyPr/>
                    <a:lstStyle/>
                    <a:p>
                      <a:r>
                        <a:rPr lang="en-US" sz="1200" dirty="0" smtClean="0">
                          <a:solidFill>
                            <a:schemeClr val="bg2"/>
                          </a:solidFill>
                        </a:rPr>
                        <a:t>Key project milestones</a:t>
                      </a:r>
                      <a:endParaRPr lang="en-US" sz="1200" dirty="0">
                        <a:solidFill>
                          <a:schemeClr val="bg2"/>
                        </a:solidFill>
                      </a:endParaRPr>
                    </a:p>
                  </a:txBody>
                  <a:tcPr marL="121920" marR="121920" marT="60960" marB="60960"/>
                </a:tc>
                <a:tc>
                  <a:txBody>
                    <a:bodyPr/>
                    <a:lstStyle/>
                    <a:p>
                      <a:r>
                        <a:rPr lang="en-US" sz="1200" smtClean="0">
                          <a:solidFill>
                            <a:schemeClr val="bg2"/>
                          </a:solidFill>
                        </a:rPr>
                        <a:t>Date</a:t>
                      </a:r>
                      <a:endParaRPr lang="en-US" sz="1200">
                        <a:solidFill>
                          <a:schemeClr val="bg2"/>
                        </a:solidFill>
                      </a:endParaRPr>
                    </a:p>
                  </a:txBody>
                  <a:tcPr marL="121920" marR="121920" marT="60960" marB="60960"/>
                </a:tc>
                <a:tc>
                  <a:txBody>
                    <a:bodyPr/>
                    <a:lstStyle/>
                    <a:p>
                      <a:r>
                        <a:rPr lang="en-US" sz="1200" smtClean="0">
                          <a:solidFill>
                            <a:schemeClr val="bg2"/>
                          </a:solidFill>
                        </a:rPr>
                        <a:t>Revised Date</a:t>
                      </a:r>
                      <a:endParaRPr lang="en-US" sz="1200">
                        <a:solidFill>
                          <a:schemeClr val="bg2"/>
                        </a:solidFill>
                      </a:endParaRPr>
                    </a:p>
                  </a:txBody>
                  <a:tcPr marL="121920" marR="121920" marT="60960" marB="60960"/>
                </a:tc>
                <a:tc>
                  <a:txBody>
                    <a:bodyPr/>
                    <a:lstStyle/>
                    <a:p>
                      <a:r>
                        <a:rPr lang="en-US" sz="1200" smtClean="0">
                          <a:solidFill>
                            <a:schemeClr val="bg2"/>
                          </a:solidFill>
                        </a:rPr>
                        <a:t>Completion %</a:t>
                      </a:r>
                    </a:p>
                  </a:txBody>
                  <a:tcPr marL="121920" marR="121920" marT="60960" marB="60960"/>
                </a:tc>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r>
              <a:tr h="494453">
                <a:tc>
                  <a:txBody>
                    <a:bodyPr/>
                    <a:lstStyle/>
                    <a:p>
                      <a:endParaRPr lang="en-US" sz="1200" dirty="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dirty="0"/>
                    </a:p>
                  </a:txBody>
                  <a:tcPr marL="121920" marR="121920" marT="60960" marB="60960">
                    <a:noFill/>
                  </a:tcPr>
                </a:tc>
              </a:tr>
            </a:tbl>
          </a:graphicData>
        </a:graphic>
      </p:graphicFrame>
      <p:pic>
        <p:nvPicPr>
          <p:cNvPr id="115" name="Picture 114"/>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326479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eadline + subead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407457"/>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Subtitle 2"/>
          <p:cNvSpPr>
            <a:spLocks noGrp="1"/>
          </p:cNvSpPr>
          <p:nvPr>
            <p:ph type="subTitle" idx="13"/>
          </p:nvPr>
        </p:nvSpPr>
        <p:spPr bwMode="gray">
          <a:xfrm>
            <a:off x="547159" y="1085559"/>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198463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Ref idx="1001">
        <a:schemeClr val="bg1"/>
      </p:bgRef>
    </p:bg>
    <p:spTree>
      <p:nvGrpSpPr>
        <p:cNvPr id="1" name=""/>
        <p:cNvGrpSpPr/>
        <p:nvPr/>
      </p:nvGrpSpPr>
      <p:grpSpPr>
        <a:xfrm>
          <a:off x="0" y="0"/>
          <a:ext cx="0" cy="0"/>
          <a:chOff x="0" y="0"/>
          <a:chExt cx="0" cy="0"/>
        </a:xfrm>
      </p:grpSpPr>
      <p:sp>
        <p:nvSpPr>
          <p:cNvPr id="6" name="Colored background"/>
          <p:cNvSpPr/>
          <p:nvPr userDrawn="1"/>
        </p:nvSpPr>
        <p:spPr bwMode="gray">
          <a:xfrm>
            <a:off x="0" y="0"/>
            <a:ext cx="121896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tx1"/>
              </a:solidFill>
            </a:endParaRPr>
          </a:p>
        </p:txBody>
      </p:sp>
      <p:sp>
        <p:nvSpPr>
          <p:cNvPr id="4"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GB" noProof="0" dirty="0" smtClean="0"/>
              <a:t>Click to edit Master text styles</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2" name="Footer Placeholder 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886881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ubead + headline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820161"/>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Subtitle 2"/>
          <p:cNvSpPr>
            <a:spLocks noGrp="1"/>
          </p:cNvSpPr>
          <p:nvPr>
            <p:ph type="subTitle" idx="13"/>
          </p:nvPr>
        </p:nvSpPr>
        <p:spPr bwMode="gray">
          <a:xfrm>
            <a:off x="547159" y="466504"/>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312423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headline + subead + 2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407457"/>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5424000"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8" name="Text Placeholder 8"/>
          <p:cNvSpPr>
            <a:spLocks noGrp="1"/>
          </p:cNvSpPr>
          <p:nvPr>
            <p:ph type="body" sz="quarter" idx="15"/>
          </p:nvPr>
        </p:nvSpPr>
        <p:spPr bwMode="gray">
          <a:xfrm>
            <a:off x="6216001" y="1984377"/>
            <a:ext cx="5422492"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0" name="Subtitle 2"/>
          <p:cNvSpPr>
            <a:spLocks noGrp="1"/>
          </p:cNvSpPr>
          <p:nvPr>
            <p:ph type="subTitle" idx="13"/>
          </p:nvPr>
        </p:nvSpPr>
        <p:spPr bwMode="gray">
          <a:xfrm>
            <a:off x="547159" y="1085559"/>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Tree>
    <p:extLst>
      <p:ext uri="{BB962C8B-B14F-4D97-AF65-F5344CB8AC3E}">
        <p14:creationId xmlns:p14="http://schemas.microsoft.com/office/powerpoint/2010/main" val="359771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7" y="2984500"/>
            <a:ext cx="11092392" cy="736600"/>
          </a:xfrm>
        </p:spPr>
        <p:txBody>
          <a:bodyPr anchor="ctr">
            <a:noAutofit/>
          </a:bodyPr>
          <a:lstStyle>
            <a:lvl1pPr algn="ctr">
              <a:defRPr sz="7200">
                <a:solidFill>
                  <a:schemeClr val="tx1"/>
                </a:solidFill>
              </a:defRPr>
            </a:lvl1p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8" name="Rectangle 7"/>
          <p:cNvSpPr/>
          <p:nvPr userDrawn="1"/>
        </p:nvSpPr>
        <p:spPr bwMode="gray">
          <a:xfrm rot="5400000">
            <a:off x="-3382701" y="3382703"/>
            <a:ext cx="6858005" cy="92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lstStyle/>
          <a:p>
            <a:pPr algn="ctr"/>
            <a:endParaRPr lang="en-US" sz="1867" dirty="0" smtClean="0">
              <a:solidFill>
                <a:srgbClr val="FFFFFF"/>
              </a:solidFill>
            </a:endParaRPr>
          </a:p>
        </p:txBody>
      </p:sp>
      <p:grpSp>
        <p:nvGrpSpPr>
          <p:cNvPr id="7" name="Gruppieren 1"/>
          <p:cNvGrpSpPr/>
          <p:nvPr userDrawn="1"/>
        </p:nvGrpSpPr>
        <p:grpSpPr bwMode="gray">
          <a:xfrm rot="915580">
            <a:off x="11275036" y="35754"/>
            <a:ext cx="704531" cy="270303"/>
            <a:chOff x="4214510" y="2565340"/>
            <a:chExt cx="2105328" cy="807737"/>
          </a:xfrm>
        </p:grpSpPr>
        <p:sp>
          <p:nvSpPr>
            <p:cNvPr id="9"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0" name="Gruppieren 3"/>
            <p:cNvGrpSpPr/>
            <p:nvPr userDrawn="1"/>
          </p:nvGrpSpPr>
          <p:grpSpPr bwMode="gray">
            <a:xfrm rot="20700000">
              <a:off x="4214510" y="2567523"/>
              <a:ext cx="2105328" cy="805554"/>
              <a:chOff x="4169547" y="2547938"/>
              <a:chExt cx="2195254" cy="839962"/>
            </a:xfrm>
          </p:grpSpPr>
          <p:sp>
            <p:nvSpPr>
              <p:cNvPr id="11"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2" name="Grafik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pic>
        <p:nvPicPr>
          <p:cNvPr id="56" name="Picture 5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51338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714"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pic>
        <p:nvPicPr>
          <p:cNvPr id="55" name="Picture 5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81463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4" name="Footer Placeholder 3"/>
          <p:cNvSpPr>
            <a:spLocks noGrp="1"/>
          </p:cNvSpPr>
          <p:nvPr>
            <p:ph type="ftr" sz="quarter" idx="11"/>
          </p:nvPr>
        </p:nvSpPr>
        <p:spPr bwMode="gray"/>
        <p:txBody>
          <a:bodyPr/>
          <a:lstStyle/>
          <a:p>
            <a:endParaRPr lang="en-US" dirty="0">
              <a:solidFill>
                <a:srgbClr val="D8D8D8">
                  <a:lumMod val="50000"/>
                </a:srgbClr>
              </a:solidFill>
            </a:endParaRPr>
          </a:p>
        </p:txBody>
      </p:sp>
      <p:sp>
        <p:nvSpPr>
          <p:cNvPr id="5" name="Slide Number Placeholder 4"/>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Picture Placeholder 6"/>
          <p:cNvSpPr>
            <a:spLocks noGrp="1"/>
          </p:cNvSpPr>
          <p:nvPr>
            <p:ph type="pic" sz="quarter" idx="13"/>
          </p:nvPr>
        </p:nvSpPr>
        <p:spPr bwMode="gray">
          <a:xfrm>
            <a:off x="0" y="0"/>
            <a:ext cx="12192000" cy="6858000"/>
          </a:xfrm>
        </p:spPr>
        <p:txBody>
          <a:bodyPr lIns="0" tIns="432000" anchor="ctr"/>
          <a:lstStyle>
            <a:lvl1pPr algn="ctr">
              <a:defRPr/>
            </a:lvl1pPr>
          </a:lstStyle>
          <a:p>
            <a:r>
              <a:rPr lang="de-DE" smtClean="0"/>
              <a:t>Bild durch Klicken auf Symbol hinzufügen</a:t>
            </a:r>
            <a:endParaRPr lang="en-US"/>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404734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bwMode="gray">
          <a:xfrm>
            <a:off x="0" y="0"/>
            <a:ext cx="12192000" cy="6858000"/>
          </a:xfrm>
        </p:spPr>
        <p:txBody>
          <a:bodyPr tIns="432000" anchor="ctr"/>
          <a:lstStyle>
            <a:lvl1pPr algn="ctr">
              <a:defRPr>
                <a:solidFill>
                  <a:schemeClr val="tx2"/>
                </a:solidFill>
              </a:defRPr>
            </a:lvl1pPr>
          </a:lstStyle>
          <a:p>
            <a:r>
              <a:rPr lang="de-DE" smtClean="0"/>
              <a:t>Bild durch Klicken auf Symbol hinzufügen</a:t>
            </a:r>
            <a:endParaRPr lang="en-US"/>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2" name="Title 1"/>
          <p:cNvSpPr>
            <a:spLocks noGrp="1"/>
          </p:cNvSpPr>
          <p:nvPr>
            <p:ph type="ctrTitle"/>
          </p:nvPr>
        </p:nvSpPr>
        <p:spPr bwMode="gray">
          <a:xfrm>
            <a:off x="0" y="4689600"/>
            <a:ext cx="12192000" cy="1540800"/>
          </a:xfrm>
          <a:blipFill>
            <a:blip r:embed="rId2"/>
            <a:stretch>
              <a:fillRect/>
            </a:stretch>
          </a:blipFill>
        </p:spPr>
        <p:txBody>
          <a:bodyPr tIns="108000" rIns="3456000" anchor="ctr">
            <a:noAutofit/>
          </a:bodyPr>
          <a:lstStyle>
            <a:lvl1pPr algn="r">
              <a:defRPr sz="4267">
                <a:solidFill>
                  <a:schemeClr val="bg2"/>
                </a:solidFill>
              </a:defRPr>
            </a:lvl1pPr>
          </a:lstStyle>
          <a:p>
            <a:r>
              <a:rPr lang="de-DE" dirty="0" smtClean="0"/>
              <a:t>Titelmasterformat durch Klicken bearbeiten</a:t>
            </a:r>
            <a:endParaRPr lang="en-US" dirty="0"/>
          </a:p>
        </p:txBody>
      </p:sp>
      <p:pic>
        <p:nvPicPr>
          <p:cNvPr id="51" name="Picture 5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330593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gray">
          <a:xfrm>
            <a:off x="0" y="0"/>
            <a:ext cx="12192000"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4683346 h 5143500"/>
              <a:gd name="connsiteX5" fmla="*/ 6628071 w 9144000"/>
              <a:gd name="connsiteY5" fmla="*/ 4683346 h 5143500"/>
              <a:gd name="connsiteX6" fmla="*/ 6858000 w 9144000"/>
              <a:gd name="connsiteY6" fmla="*/ 3513346 h 5143500"/>
              <a:gd name="connsiteX7" fmla="*/ 0 w 9144000"/>
              <a:gd name="connsiteY7" fmla="*/ 351334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5143500"/>
                </a:lnTo>
                <a:lnTo>
                  <a:pt x="0" y="5143500"/>
                </a:lnTo>
                <a:lnTo>
                  <a:pt x="0" y="4683346"/>
                </a:lnTo>
                <a:lnTo>
                  <a:pt x="6628071" y="4683346"/>
                </a:lnTo>
                <a:lnTo>
                  <a:pt x="6858000" y="3513346"/>
                </a:lnTo>
                <a:lnTo>
                  <a:pt x="0" y="3513346"/>
                </a:lnTo>
                <a:close/>
              </a:path>
            </a:pathLst>
          </a:custGeom>
        </p:spPr>
        <p:txBody>
          <a:bodyPr wrap="square" tIns="432000" anchor="ctr">
            <a:noAutofit/>
          </a:bodyPr>
          <a:lstStyle>
            <a:lvl1pPr algn="ctr">
              <a:defRPr>
                <a:solidFill>
                  <a:schemeClr val="tx2"/>
                </a:solidFill>
              </a:defRPr>
            </a:lvl1pPr>
          </a:lstStyle>
          <a:p>
            <a:r>
              <a:rPr lang="de-DE" smtClean="0"/>
              <a:t>Bild durch Klicken auf Symbol hinzufügen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13" name="Freihandform 10"/>
          <p:cNvSpPr/>
          <p:nvPr userDrawn="1"/>
        </p:nvSpPr>
        <p:spPr bwMode="gray">
          <a:xfrm>
            <a:off x="0" y="4672461"/>
            <a:ext cx="9168000" cy="1584000"/>
          </a:xfrm>
          <a:custGeom>
            <a:avLst/>
            <a:gdLst>
              <a:gd name="connsiteX0" fmla="*/ 0 w 6847368"/>
              <a:gd name="connsiteY0" fmla="*/ 0 h 1143000"/>
              <a:gd name="connsiteX1" fmla="*/ 6847368 w 6847368"/>
              <a:gd name="connsiteY1" fmla="*/ 0 h 1143000"/>
              <a:gd name="connsiteX2" fmla="*/ 6618322 w 6847368"/>
              <a:gd name="connsiteY2" fmla="*/ 1143000 h 1143000"/>
              <a:gd name="connsiteX3" fmla="*/ 0 w 6847368"/>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6847368" h="1143000">
                <a:moveTo>
                  <a:pt x="0" y="0"/>
                </a:moveTo>
                <a:lnTo>
                  <a:pt x="6847368" y="0"/>
                </a:lnTo>
                <a:lnTo>
                  <a:pt x="6618322" y="1143000"/>
                </a:lnTo>
                <a:lnTo>
                  <a:pt x="0" y="1143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vl1pPr marL="0" algn="l" defTabSz="668426" rtl="0" eaLnBrk="1" latinLnBrk="0" hangingPunct="1">
              <a:defRPr sz="1316" kern="1200">
                <a:solidFill>
                  <a:schemeClr val="lt1"/>
                </a:solidFill>
                <a:latin typeface="+mn-lt"/>
                <a:ea typeface="+mn-ea"/>
                <a:cs typeface="+mn-cs"/>
              </a:defRPr>
            </a:lvl1pPr>
            <a:lvl2pPr marL="334213" algn="l" defTabSz="668426" rtl="0" eaLnBrk="1" latinLnBrk="0" hangingPunct="1">
              <a:defRPr sz="1316" kern="1200">
                <a:solidFill>
                  <a:schemeClr val="lt1"/>
                </a:solidFill>
                <a:latin typeface="+mn-lt"/>
                <a:ea typeface="+mn-ea"/>
                <a:cs typeface="+mn-cs"/>
              </a:defRPr>
            </a:lvl2pPr>
            <a:lvl3pPr marL="668426" algn="l" defTabSz="668426" rtl="0" eaLnBrk="1" latinLnBrk="0" hangingPunct="1">
              <a:defRPr sz="1316" kern="1200">
                <a:solidFill>
                  <a:schemeClr val="lt1"/>
                </a:solidFill>
                <a:latin typeface="+mn-lt"/>
                <a:ea typeface="+mn-ea"/>
                <a:cs typeface="+mn-cs"/>
              </a:defRPr>
            </a:lvl3pPr>
            <a:lvl4pPr marL="1002640" algn="l" defTabSz="668426" rtl="0" eaLnBrk="1" latinLnBrk="0" hangingPunct="1">
              <a:defRPr sz="1316" kern="1200">
                <a:solidFill>
                  <a:schemeClr val="lt1"/>
                </a:solidFill>
                <a:latin typeface="+mn-lt"/>
                <a:ea typeface="+mn-ea"/>
                <a:cs typeface="+mn-cs"/>
              </a:defRPr>
            </a:lvl4pPr>
            <a:lvl5pPr marL="1336853" algn="l" defTabSz="668426" rtl="0" eaLnBrk="1" latinLnBrk="0" hangingPunct="1">
              <a:defRPr sz="1316" kern="1200">
                <a:solidFill>
                  <a:schemeClr val="lt1"/>
                </a:solidFill>
                <a:latin typeface="+mn-lt"/>
                <a:ea typeface="+mn-ea"/>
                <a:cs typeface="+mn-cs"/>
              </a:defRPr>
            </a:lvl5pPr>
            <a:lvl6pPr marL="1671066" algn="l" defTabSz="668426" rtl="0" eaLnBrk="1" latinLnBrk="0" hangingPunct="1">
              <a:defRPr sz="1316" kern="1200">
                <a:solidFill>
                  <a:schemeClr val="lt1"/>
                </a:solidFill>
                <a:latin typeface="+mn-lt"/>
                <a:ea typeface="+mn-ea"/>
                <a:cs typeface="+mn-cs"/>
              </a:defRPr>
            </a:lvl6pPr>
            <a:lvl7pPr marL="2005279" algn="l" defTabSz="668426" rtl="0" eaLnBrk="1" latinLnBrk="0" hangingPunct="1">
              <a:defRPr sz="1316" kern="1200">
                <a:solidFill>
                  <a:schemeClr val="lt1"/>
                </a:solidFill>
                <a:latin typeface="+mn-lt"/>
                <a:ea typeface="+mn-ea"/>
                <a:cs typeface="+mn-cs"/>
              </a:defRPr>
            </a:lvl7pPr>
            <a:lvl8pPr marL="2339492" algn="l" defTabSz="668426" rtl="0" eaLnBrk="1" latinLnBrk="0" hangingPunct="1">
              <a:defRPr sz="1316" kern="1200">
                <a:solidFill>
                  <a:schemeClr val="lt1"/>
                </a:solidFill>
                <a:latin typeface="+mn-lt"/>
                <a:ea typeface="+mn-ea"/>
                <a:cs typeface="+mn-cs"/>
              </a:defRPr>
            </a:lvl8pPr>
            <a:lvl9pPr marL="2673706" algn="l" defTabSz="668426" rtl="0" eaLnBrk="1" latinLnBrk="0" hangingPunct="1">
              <a:defRPr sz="1316" kern="1200">
                <a:solidFill>
                  <a:schemeClr val="lt1"/>
                </a:solidFill>
                <a:latin typeface="+mn-lt"/>
                <a:ea typeface="+mn-ea"/>
                <a:cs typeface="+mn-cs"/>
              </a:defRPr>
            </a:lvl9pPr>
          </a:lstStyle>
          <a:p>
            <a:pPr algn="ctr"/>
            <a:endParaRPr lang="en-US" sz="1755" dirty="0">
              <a:solidFill>
                <a:srgbClr val="D8D8D8"/>
              </a:solidFill>
            </a:endParaRPr>
          </a:p>
        </p:txBody>
      </p:sp>
      <p:sp>
        <p:nvSpPr>
          <p:cNvPr id="2" name="Title 1"/>
          <p:cNvSpPr>
            <a:spLocks noGrp="1"/>
          </p:cNvSpPr>
          <p:nvPr>
            <p:ph type="ctrTitle"/>
          </p:nvPr>
        </p:nvSpPr>
        <p:spPr bwMode="gray">
          <a:xfrm>
            <a:off x="0" y="4689600"/>
            <a:ext cx="12192000" cy="1540800"/>
          </a:xfrm>
          <a:blipFill>
            <a:blip r:embed="rId2"/>
            <a:stretch>
              <a:fillRect/>
            </a:stretch>
          </a:blipFill>
        </p:spPr>
        <p:txBody>
          <a:bodyPr tIns="108000" rIns="3456000" anchor="ctr">
            <a:noAutofit/>
          </a:bodyPr>
          <a:lstStyle>
            <a:lvl1pPr algn="r">
              <a:defRPr sz="4267" spc="-133">
                <a:solidFill>
                  <a:schemeClr val="bg2"/>
                </a:solidFill>
              </a:defRPr>
            </a:lvl1pPr>
          </a:lstStyle>
          <a:p>
            <a:r>
              <a:rPr lang="de-DE" dirty="0" smtClean="0"/>
              <a:t>Titelmasterformat durch Klicken bearbeiten</a:t>
            </a:r>
            <a:endParaRPr lang="en-US" dirty="0"/>
          </a:p>
        </p:txBody>
      </p:sp>
      <p:pic>
        <p:nvPicPr>
          <p:cNvPr id="52" name="Picture 5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79243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headline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665136"/>
            <a:ext cx="11092392" cy="736600"/>
          </a:xfrm>
        </p:spPr>
        <p:txBody>
          <a:bodyPr anchor="ctr"/>
          <a:lstStyle>
            <a:lvl1pPr>
              <a:defRPr spc="-133" baseline="0"/>
            </a:lvl1p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146129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headline without line + text without lin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803"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bwMode="gray">
          <a:xfrm>
            <a:off x="547159" y="665136"/>
            <a:ext cx="11092392" cy="736600"/>
          </a:xfrm>
        </p:spPr>
        <p:txBody>
          <a:bodyPr anchor="ctr"/>
          <a:lstStyle>
            <a:lvl1pPr>
              <a:defRPr spc="-133" baseline="0"/>
            </a:lvl1pPr>
          </a:lstStyle>
          <a:p>
            <a:r>
              <a:rPr lang="de-DE" dirty="0"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pic>
        <p:nvPicPr>
          <p:cNvPr id="57" name="Picture 5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83858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headline without line + text without line">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2"/>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30827"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2118" y="2118"/>
                        <a:ext cx="2116" cy="2116"/>
                      </a:xfrm>
                      <a:prstGeom prst="rect">
                        <a:avLst/>
                      </a:prstGeom>
                    </p:spPr>
                  </p:pic>
                </p:oleObj>
              </mc:Fallback>
            </mc:AlternateContent>
          </a:graphicData>
        </a:graphic>
      </p:graphicFrame>
      <p:sp>
        <p:nvSpPr>
          <p:cNvPr id="69" name="Textplatzhalter 68"/>
          <p:cNvSpPr>
            <a:spLocks noGrp="1"/>
          </p:cNvSpPr>
          <p:nvPr userDrawn="1">
            <p:ph type="body" sz="quarter" idx="21" hasCustomPrompt="1"/>
          </p:nvPr>
        </p:nvSpPr>
        <p:spPr>
          <a:xfrm>
            <a:off x="172800" y="1771651"/>
            <a:ext cx="3456000" cy="3014400"/>
          </a:xfrm>
          <a:ln>
            <a:solidFill>
              <a:srgbClr val="153B8B"/>
            </a:solidFill>
          </a:ln>
        </p:spPr>
        <p:txBody>
          <a:bodyPr lIns="468000" tIns="36000">
            <a:normAutofit/>
          </a:bodyPr>
          <a:lstStyle>
            <a:lvl1pPr>
              <a:defRPr sz="1333"/>
            </a:lvl1pPr>
            <a:lvl2pPr>
              <a:defRPr sz="1333"/>
            </a:lvl2pPr>
            <a:lvl3pPr>
              <a:defRPr sz="1333"/>
            </a:lvl3pPr>
            <a:lvl4pPr marL="180000" indent="-118530">
              <a:buFont typeface="Arial" panose="020B0604020202020204" pitchFamily="34" charset="0"/>
              <a:buChar char="•"/>
              <a:defRPr sz="1200"/>
            </a:lvl4pPr>
            <a:lvl5pPr marL="180000" indent="-118530">
              <a:buFont typeface="Arial" panose="020B0604020202020204" pitchFamily="34" charset="0"/>
              <a:buChar char="•"/>
              <a:defRPr sz="1200"/>
            </a:lvl5pPr>
            <a:lvl6pPr marL="180000" indent="-118530">
              <a:buFont typeface="Arial" panose="020B0604020202020204" pitchFamily="34" charset="0"/>
              <a:buChar char="•"/>
              <a:defRPr sz="1200"/>
            </a:lvl6pPr>
            <a:lvl7pPr marL="180000" indent="-118530">
              <a:buFont typeface="Arial" panose="020B0604020202020204" pitchFamily="34" charset="0"/>
              <a:buChar char="•"/>
              <a:defRPr sz="1200"/>
            </a:lvl7pPr>
            <a:lvl8pPr marL="594769" indent="-118530">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a:t>
            </a:r>
            <a:r>
              <a:rPr lang="en-US" sz="1100" dirty="0" err="1" smtClean="0"/>
              <a:t>Levael</a:t>
            </a:r>
            <a:endParaRPr lang="en-US" sz="1100" dirty="0" smtClean="0"/>
          </a:p>
          <a:p>
            <a:pPr lvl="6"/>
            <a:r>
              <a:rPr lang="en-US" sz="1100" dirty="0" smtClean="0"/>
              <a:t>Fourth Level</a:t>
            </a:r>
          </a:p>
          <a:p>
            <a:pPr lvl="6"/>
            <a:r>
              <a:rPr lang="en-US" sz="1100" dirty="0" smtClean="0"/>
              <a:t>Fifth Level</a:t>
            </a:r>
            <a:endParaRPr lang="en-US" sz="1100" dirty="0"/>
          </a:p>
        </p:txBody>
      </p:sp>
      <p:sp>
        <p:nvSpPr>
          <p:cNvPr id="2" name="Title 1"/>
          <p:cNvSpPr>
            <a:spLocks noGrp="1"/>
          </p:cNvSpPr>
          <p:nvPr>
            <p:ph type="title" hasCustomPrompt="1"/>
          </p:nvPr>
        </p:nvSpPr>
        <p:spPr bwMode="gray">
          <a:xfrm>
            <a:off x="547159" y="665136"/>
            <a:ext cx="11092392" cy="736600"/>
          </a:xfrm>
        </p:spPr>
        <p:txBody>
          <a:bodyPr anchor="ctr"/>
          <a:lstStyle>
            <a:lvl1pPr>
              <a:defRPr spc="-133" baseline="0"/>
            </a:lvl1pPr>
          </a:lstStyle>
          <a:p>
            <a:r>
              <a:rPr lang="de-DE" smtClean="0"/>
              <a:t>Status report – project name</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sp>
        <p:nvSpPr>
          <p:cNvPr id="53" name="Rechteck 52"/>
          <p:cNvSpPr/>
          <p:nvPr userDrawn="1"/>
        </p:nvSpPr>
        <p:spPr bwMode="gray">
          <a:xfrm>
            <a:off x="3707271" y="1488095"/>
            <a:ext cx="4800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MILESTONES</a:t>
            </a:r>
          </a:p>
        </p:txBody>
      </p:sp>
      <p:sp>
        <p:nvSpPr>
          <p:cNvPr id="63" name="Freeform 34"/>
          <p:cNvSpPr>
            <a:spLocks noEditPoints="1"/>
          </p:cNvSpPr>
          <p:nvPr userDrawn="1"/>
        </p:nvSpPr>
        <p:spPr bwMode="auto">
          <a:xfrm>
            <a:off x="3788551" y="1529074"/>
            <a:ext cx="172800" cy="158043"/>
          </a:xfrm>
          <a:custGeom>
            <a:avLst/>
            <a:gdLst>
              <a:gd name="T0" fmla="*/ 59 w 82"/>
              <a:gd name="T1" fmla="*/ 45 h 67"/>
              <a:gd name="T2" fmla="*/ 59 w 82"/>
              <a:gd name="T3" fmla="*/ 45 h 67"/>
              <a:gd name="T4" fmla="*/ 67 w 82"/>
              <a:gd name="T5" fmla="*/ 38 h 67"/>
              <a:gd name="T6" fmla="*/ 67 w 82"/>
              <a:gd name="T7" fmla="*/ 52 h 67"/>
              <a:gd name="T8" fmla="*/ 52 w 82"/>
              <a:gd name="T9" fmla="*/ 67 h 67"/>
              <a:gd name="T10" fmla="*/ 15 w 82"/>
              <a:gd name="T11" fmla="*/ 67 h 67"/>
              <a:gd name="T12" fmla="*/ 0 w 82"/>
              <a:gd name="T13" fmla="*/ 52 h 67"/>
              <a:gd name="T14" fmla="*/ 0 w 82"/>
              <a:gd name="T15" fmla="*/ 15 h 67"/>
              <a:gd name="T16" fmla="*/ 15 w 82"/>
              <a:gd name="T17" fmla="*/ 0 h 67"/>
              <a:gd name="T18" fmla="*/ 52 w 82"/>
              <a:gd name="T19" fmla="*/ 0 h 67"/>
              <a:gd name="T20" fmla="*/ 57 w 82"/>
              <a:gd name="T21" fmla="*/ 1 h 67"/>
              <a:gd name="T22" fmla="*/ 51 w 82"/>
              <a:gd name="T23" fmla="*/ 7 h 67"/>
              <a:gd name="T24" fmla="*/ 11 w 82"/>
              <a:gd name="T25" fmla="*/ 7 h 67"/>
              <a:gd name="T26" fmla="*/ 7 w 82"/>
              <a:gd name="T27" fmla="*/ 11 h 67"/>
              <a:gd name="T28" fmla="*/ 7 w 82"/>
              <a:gd name="T29" fmla="*/ 56 h 67"/>
              <a:gd name="T30" fmla="*/ 11 w 82"/>
              <a:gd name="T31" fmla="*/ 59 h 67"/>
              <a:gd name="T32" fmla="*/ 56 w 82"/>
              <a:gd name="T33" fmla="*/ 59 h 67"/>
              <a:gd name="T34" fmla="*/ 59 w 82"/>
              <a:gd name="T35" fmla="*/ 56 h 67"/>
              <a:gd name="T36" fmla="*/ 59 w 82"/>
              <a:gd name="T37" fmla="*/ 45 h 67"/>
              <a:gd name="T38" fmla="*/ 82 w 82"/>
              <a:gd name="T39" fmla="*/ 9 h 67"/>
              <a:gd name="T40" fmla="*/ 82 w 82"/>
              <a:gd name="T41" fmla="*/ 9 h 67"/>
              <a:gd name="T42" fmla="*/ 72 w 82"/>
              <a:gd name="T43" fmla="*/ 1 h 67"/>
              <a:gd name="T44" fmla="*/ 70 w 82"/>
              <a:gd name="T45" fmla="*/ 1 h 67"/>
              <a:gd name="T46" fmla="*/ 41 w 82"/>
              <a:gd name="T47" fmla="*/ 30 h 67"/>
              <a:gd name="T48" fmla="*/ 38 w 82"/>
              <a:gd name="T49" fmla="*/ 30 h 67"/>
              <a:gd name="T50" fmla="*/ 27 w 82"/>
              <a:gd name="T51" fmla="*/ 19 h 67"/>
              <a:gd name="T52" fmla="*/ 25 w 82"/>
              <a:gd name="T53" fmla="*/ 19 h 67"/>
              <a:gd name="T54" fmla="*/ 16 w 82"/>
              <a:gd name="T55" fmla="*/ 28 h 67"/>
              <a:gd name="T56" fmla="*/ 16 w 82"/>
              <a:gd name="T57" fmla="*/ 31 h 67"/>
              <a:gd name="T58" fmla="*/ 27 w 82"/>
              <a:gd name="T59" fmla="*/ 41 h 67"/>
              <a:gd name="T60" fmla="*/ 29 w 82"/>
              <a:gd name="T61" fmla="*/ 43 h 67"/>
              <a:gd name="T62" fmla="*/ 38 w 82"/>
              <a:gd name="T63" fmla="*/ 53 h 67"/>
              <a:gd name="T64" fmla="*/ 41 w 82"/>
              <a:gd name="T65" fmla="*/ 53 h 67"/>
              <a:gd name="T66" fmla="*/ 82 w 82"/>
              <a:gd name="T67" fmla="*/ 12 h 67"/>
              <a:gd name="T68" fmla="*/ 82 w 82"/>
              <a:gd name="T69"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2" h="67">
                <a:moveTo>
                  <a:pt x="59" y="45"/>
                </a:moveTo>
                <a:cubicBezTo>
                  <a:pt x="59" y="45"/>
                  <a:pt x="59" y="45"/>
                  <a:pt x="59" y="45"/>
                </a:cubicBezTo>
                <a:cubicBezTo>
                  <a:pt x="67" y="38"/>
                  <a:pt x="67" y="38"/>
                  <a:pt x="67" y="38"/>
                </a:cubicBezTo>
                <a:cubicBezTo>
                  <a:pt x="67" y="38"/>
                  <a:pt x="67" y="38"/>
                  <a:pt x="67" y="52"/>
                </a:cubicBezTo>
                <a:cubicBezTo>
                  <a:pt x="67" y="60"/>
                  <a:pt x="60" y="67"/>
                  <a:pt x="52" y="67"/>
                </a:cubicBezTo>
                <a:cubicBezTo>
                  <a:pt x="52" y="67"/>
                  <a:pt x="52" y="67"/>
                  <a:pt x="15" y="67"/>
                </a:cubicBezTo>
                <a:cubicBezTo>
                  <a:pt x="6" y="67"/>
                  <a:pt x="0" y="60"/>
                  <a:pt x="0" y="52"/>
                </a:cubicBezTo>
                <a:cubicBezTo>
                  <a:pt x="0" y="52"/>
                  <a:pt x="0" y="52"/>
                  <a:pt x="0" y="15"/>
                </a:cubicBezTo>
                <a:cubicBezTo>
                  <a:pt x="0" y="6"/>
                  <a:pt x="6" y="0"/>
                  <a:pt x="15" y="0"/>
                </a:cubicBezTo>
                <a:cubicBezTo>
                  <a:pt x="15" y="0"/>
                  <a:pt x="15" y="0"/>
                  <a:pt x="52" y="0"/>
                </a:cubicBezTo>
                <a:cubicBezTo>
                  <a:pt x="54" y="0"/>
                  <a:pt x="56" y="0"/>
                  <a:pt x="57" y="1"/>
                </a:cubicBezTo>
                <a:cubicBezTo>
                  <a:pt x="57" y="1"/>
                  <a:pt x="57" y="1"/>
                  <a:pt x="51" y="7"/>
                </a:cubicBezTo>
                <a:cubicBezTo>
                  <a:pt x="51" y="7"/>
                  <a:pt x="51" y="7"/>
                  <a:pt x="11" y="7"/>
                </a:cubicBezTo>
                <a:cubicBezTo>
                  <a:pt x="9" y="7"/>
                  <a:pt x="7" y="9"/>
                  <a:pt x="7" y="11"/>
                </a:cubicBezTo>
                <a:cubicBezTo>
                  <a:pt x="7" y="11"/>
                  <a:pt x="7" y="11"/>
                  <a:pt x="7" y="56"/>
                </a:cubicBezTo>
                <a:cubicBezTo>
                  <a:pt x="7" y="57"/>
                  <a:pt x="9" y="59"/>
                  <a:pt x="11" y="59"/>
                </a:cubicBezTo>
                <a:cubicBezTo>
                  <a:pt x="11" y="59"/>
                  <a:pt x="11" y="59"/>
                  <a:pt x="56" y="59"/>
                </a:cubicBezTo>
                <a:cubicBezTo>
                  <a:pt x="57" y="59"/>
                  <a:pt x="59" y="57"/>
                  <a:pt x="59" y="56"/>
                </a:cubicBezTo>
                <a:cubicBezTo>
                  <a:pt x="59" y="56"/>
                  <a:pt x="59" y="56"/>
                  <a:pt x="59" y="45"/>
                </a:cubicBezTo>
                <a:close/>
                <a:moveTo>
                  <a:pt x="82" y="9"/>
                </a:moveTo>
                <a:cubicBezTo>
                  <a:pt x="82" y="9"/>
                  <a:pt x="82" y="9"/>
                  <a:pt x="82" y="9"/>
                </a:cubicBezTo>
                <a:cubicBezTo>
                  <a:pt x="72" y="1"/>
                  <a:pt x="72" y="1"/>
                  <a:pt x="72" y="1"/>
                </a:cubicBezTo>
                <a:cubicBezTo>
                  <a:pt x="71" y="0"/>
                  <a:pt x="70" y="0"/>
                  <a:pt x="70" y="1"/>
                </a:cubicBezTo>
                <a:cubicBezTo>
                  <a:pt x="70" y="1"/>
                  <a:pt x="70" y="1"/>
                  <a:pt x="41" y="30"/>
                </a:cubicBezTo>
                <a:cubicBezTo>
                  <a:pt x="40" y="31"/>
                  <a:pt x="39" y="31"/>
                  <a:pt x="38" y="30"/>
                </a:cubicBezTo>
                <a:cubicBezTo>
                  <a:pt x="38" y="30"/>
                  <a:pt x="38" y="30"/>
                  <a:pt x="27" y="19"/>
                </a:cubicBezTo>
                <a:cubicBezTo>
                  <a:pt x="27" y="18"/>
                  <a:pt x="25" y="18"/>
                  <a:pt x="25" y="19"/>
                </a:cubicBezTo>
                <a:cubicBezTo>
                  <a:pt x="25" y="19"/>
                  <a:pt x="25" y="19"/>
                  <a:pt x="16" y="28"/>
                </a:cubicBezTo>
                <a:cubicBezTo>
                  <a:pt x="15" y="29"/>
                  <a:pt x="15" y="30"/>
                  <a:pt x="16" y="31"/>
                </a:cubicBezTo>
                <a:cubicBezTo>
                  <a:pt x="16" y="31"/>
                  <a:pt x="16" y="31"/>
                  <a:pt x="27" y="41"/>
                </a:cubicBezTo>
                <a:cubicBezTo>
                  <a:pt x="27" y="42"/>
                  <a:pt x="29" y="43"/>
                  <a:pt x="29" y="43"/>
                </a:cubicBezTo>
                <a:cubicBezTo>
                  <a:pt x="29" y="43"/>
                  <a:pt x="29" y="43"/>
                  <a:pt x="38" y="53"/>
                </a:cubicBezTo>
                <a:cubicBezTo>
                  <a:pt x="39" y="53"/>
                  <a:pt x="40" y="53"/>
                  <a:pt x="41" y="53"/>
                </a:cubicBezTo>
                <a:cubicBezTo>
                  <a:pt x="41" y="53"/>
                  <a:pt x="41" y="53"/>
                  <a:pt x="82" y="12"/>
                </a:cubicBezTo>
                <a:cubicBezTo>
                  <a:pt x="82" y="11"/>
                  <a:pt x="82" y="10"/>
                  <a:pt x="82" y="9"/>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5" name="Rechteck 64"/>
          <p:cNvSpPr/>
          <p:nvPr userDrawn="1"/>
        </p:nvSpPr>
        <p:spPr bwMode="gray">
          <a:xfrm>
            <a:off x="8594215" y="1488000"/>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RECENT ACCOMPLISHMENTS</a:t>
            </a:r>
          </a:p>
        </p:txBody>
      </p:sp>
      <p:sp>
        <p:nvSpPr>
          <p:cNvPr id="64" name="Freeform 67"/>
          <p:cNvSpPr>
            <a:spLocks noChangeAspect="1" noEditPoints="1"/>
          </p:cNvSpPr>
          <p:nvPr userDrawn="1"/>
        </p:nvSpPr>
        <p:spPr bwMode="auto">
          <a:xfrm>
            <a:off x="8675495" y="1528799"/>
            <a:ext cx="180000" cy="158403"/>
          </a:xfrm>
          <a:custGeom>
            <a:avLst/>
            <a:gdLst>
              <a:gd name="T0" fmla="*/ 147 w 200"/>
              <a:gd name="T1" fmla="*/ 162 h 179"/>
              <a:gd name="T2" fmla="*/ 147 w 200"/>
              <a:gd name="T3" fmla="*/ 179 h 179"/>
              <a:gd name="T4" fmla="*/ 100 w 200"/>
              <a:gd name="T5" fmla="*/ 179 h 179"/>
              <a:gd name="T6" fmla="*/ 53 w 200"/>
              <a:gd name="T7" fmla="*/ 179 h 179"/>
              <a:gd name="T8" fmla="*/ 53 w 200"/>
              <a:gd name="T9" fmla="*/ 162 h 179"/>
              <a:gd name="T10" fmla="*/ 61 w 200"/>
              <a:gd name="T11" fmla="*/ 155 h 179"/>
              <a:gd name="T12" fmla="*/ 100 w 200"/>
              <a:gd name="T13" fmla="*/ 155 h 179"/>
              <a:gd name="T14" fmla="*/ 138 w 200"/>
              <a:gd name="T15" fmla="*/ 155 h 179"/>
              <a:gd name="T16" fmla="*/ 147 w 200"/>
              <a:gd name="T17" fmla="*/ 162 h 179"/>
              <a:gd name="T18" fmla="*/ 139 w 200"/>
              <a:gd name="T19" fmla="*/ 100 h 179"/>
              <a:gd name="T20" fmla="*/ 113 w 200"/>
              <a:gd name="T21" fmla="*/ 129 h 179"/>
              <a:gd name="T22" fmla="*/ 116 w 200"/>
              <a:gd name="T23" fmla="*/ 142 h 179"/>
              <a:gd name="T24" fmla="*/ 125 w 200"/>
              <a:gd name="T25" fmla="*/ 153 h 179"/>
              <a:gd name="T26" fmla="*/ 100 w 200"/>
              <a:gd name="T27" fmla="*/ 153 h 179"/>
              <a:gd name="T28" fmla="*/ 75 w 200"/>
              <a:gd name="T29" fmla="*/ 153 h 179"/>
              <a:gd name="T30" fmla="*/ 83 w 200"/>
              <a:gd name="T31" fmla="*/ 142 h 179"/>
              <a:gd name="T32" fmla="*/ 86 w 200"/>
              <a:gd name="T33" fmla="*/ 129 h 179"/>
              <a:gd name="T34" fmla="*/ 61 w 200"/>
              <a:gd name="T35" fmla="*/ 100 h 179"/>
              <a:gd name="T36" fmla="*/ 1 w 200"/>
              <a:gd name="T37" fmla="*/ 42 h 179"/>
              <a:gd name="T38" fmla="*/ 37 w 200"/>
              <a:gd name="T39" fmla="*/ 19 h 179"/>
              <a:gd name="T40" fmla="*/ 36 w 200"/>
              <a:gd name="T41" fmla="*/ 0 h 179"/>
              <a:gd name="T42" fmla="*/ 100 w 200"/>
              <a:gd name="T43" fmla="*/ 0 h 179"/>
              <a:gd name="T44" fmla="*/ 163 w 200"/>
              <a:gd name="T45" fmla="*/ 0 h 179"/>
              <a:gd name="T46" fmla="*/ 163 w 200"/>
              <a:gd name="T47" fmla="*/ 19 h 179"/>
              <a:gd name="T48" fmla="*/ 199 w 200"/>
              <a:gd name="T49" fmla="*/ 42 h 179"/>
              <a:gd name="T50" fmla="*/ 139 w 200"/>
              <a:gd name="T51" fmla="*/ 100 h 179"/>
              <a:gd name="T52" fmla="*/ 84 w 200"/>
              <a:gd name="T53" fmla="*/ 118 h 179"/>
              <a:gd name="T54" fmla="*/ 53 w 200"/>
              <a:gd name="T55" fmla="*/ 16 h 179"/>
              <a:gd name="T56" fmla="*/ 48 w 200"/>
              <a:gd name="T57" fmla="*/ 12 h 179"/>
              <a:gd name="T58" fmla="*/ 84 w 200"/>
              <a:gd name="T59" fmla="*/ 118 h 179"/>
              <a:gd name="T60" fmla="*/ 11 w 200"/>
              <a:gd name="T61" fmla="*/ 42 h 179"/>
              <a:gd name="T62" fmla="*/ 54 w 200"/>
              <a:gd name="T63" fmla="*/ 88 h 179"/>
              <a:gd name="T64" fmla="*/ 37 w 200"/>
              <a:gd name="T65" fmla="*/ 29 h 179"/>
              <a:gd name="T66" fmla="*/ 11 w 200"/>
              <a:gd name="T67" fmla="*/ 42 h 179"/>
              <a:gd name="T68" fmla="*/ 162 w 200"/>
              <a:gd name="T69" fmla="*/ 29 h 179"/>
              <a:gd name="T70" fmla="*/ 145 w 200"/>
              <a:gd name="T71" fmla="*/ 88 h 179"/>
              <a:gd name="T72" fmla="*/ 188 w 200"/>
              <a:gd name="T73" fmla="*/ 42 h 179"/>
              <a:gd name="T74" fmla="*/ 162 w 200"/>
              <a:gd name="T75"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79">
                <a:moveTo>
                  <a:pt x="147" y="162"/>
                </a:moveTo>
                <a:cubicBezTo>
                  <a:pt x="147" y="179"/>
                  <a:pt x="147" y="179"/>
                  <a:pt x="147" y="179"/>
                </a:cubicBezTo>
                <a:cubicBezTo>
                  <a:pt x="100" y="179"/>
                  <a:pt x="100" y="179"/>
                  <a:pt x="100" y="179"/>
                </a:cubicBezTo>
                <a:cubicBezTo>
                  <a:pt x="53" y="179"/>
                  <a:pt x="53" y="179"/>
                  <a:pt x="53" y="179"/>
                </a:cubicBezTo>
                <a:cubicBezTo>
                  <a:pt x="53" y="162"/>
                  <a:pt x="53" y="162"/>
                  <a:pt x="53" y="162"/>
                </a:cubicBezTo>
                <a:cubicBezTo>
                  <a:pt x="53" y="162"/>
                  <a:pt x="53" y="155"/>
                  <a:pt x="61" y="155"/>
                </a:cubicBezTo>
                <a:cubicBezTo>
                  <a:pt x="69" y="155"/>
                  <a:pt x="100" y="155"/>
                  <a:pt x="100" y="155"/>
                </a:cubicBezTo>
                <a:cubicBezTo>
                  <a:pt x="100" y="155"/>
                  <a:pt x="131" y="155"/>
                  <a:pt x="138" y="155"/>
                </a:cubicBezTo>
                <a:cubicBezTo>
                  <a:pt x="146" y="155"/>
                  <a:pt x="147" y="162"/>
                  <a:pt x="147" y="162"/>
                </a:cubicBezTo>
                <a:close/>
                <a:moveTo>
                  <a:pt x="139" y="100"/>
                </a:moveTo>
                <a:cubicBezTo>
                  <a:pt x="126" y="120"/>
                  <a:pt x="113" y="129"/>
                  <a:pt x="113" y="129"/>
                </a:cubicBezTo>
                <a:cubicBezTo>
                  <a:pt x="113" y="129"/>
                  <a:pt x="104" y="136"/>
                  <a:pt x="116" y="142"/>
                </a:cubicBezTo>
                <a:cubicBezTo>
                  <a:pt x="128" y="148"/>
                  <a:pt x="125" y="153"/>
                  <a:pt x="125" y="153"/>
                </a:cubicBezTo>
                <a:cubicBezTo>
                  <a:pt x="100" y="153"/>
                  <a:pt x="100" y="153"/>
                  <a:pt x="100" y="153"/>
                </a:cubicBezTo>
                <a:cubicBezTo>
                  <a:pt x="75" y="153"/>
                  <a:pt x="75" y="153"/>
                  <a:pt x="75" y="153"/>
                </a:cubicBezTo>
                <a:cubicBezTo>
                  <a:pt x="75" y="153"/>
                  <a:pt x="72" y="148"/>
                  <a:pt x="83" y="142"/>
                </a:cubicBezTo>
                <a:cubicBezTo>
                  <a:pt x="95" y="136"/>
                  <a:pt x="86" y="129"/>
                  <a:pt x="86" y="129"/>
                </a:cubicBezTo>
                <a:cubicBezTo>
                  <a:pt x="86" y="129"/>
                  <a:pt x="73" y="120"/>
                  <a:pt x="61" y="100"/>
                </a:cubicBezTo>
                <a:cubicBezTo>
                  <a:pt x="29" y="96"/>
                  <a:pt x="0" y="64"/>
                  <a:pt x="1" y="42"/>
                </a:cubicBezTo>
                <a:cubicBezTo>
                  <a:pt x="1" y="35"/>
                  <a:pt x="6" y="18"/>
                  <a:pt x="37" y="19"/>
                </a:cubicBezTo>
                <a:cubicBezTo>
                  <a:pt x="36" y="13"/>
                  <a:pt x="36" y="7"/>
                  <a:pt x="36" y="0"/>
                </a:cubicBezTo>
                <a:cubicBezTo>
                  <a:pt x="100" y="0"/>
                  <a:pt x="100" y="0"/>
                  <a:pt x="100" y="0"/>
                </a:cubicBezTo>
                <a:cubicBezTo>
                  <a:pt x="163" y="0"/>
                  <a:pt x="163" y="0"/>
                  <a:pt x="163" y="0"/>
                </a:cubicBezTo>
                <a:cubicBezTo>
                  <a:pt x="163" y="7"/>
                  <a:pt x="163" y="13"/>
                  <a:pt x="163" y="19"/>
                </a:cubicBezTo>
                <a:cubicBezTo>
                  <a:pt x="194" y="18"/>
                  <a:pt x="198" y="35"/>
                  <a:pt x="199" y="42"/>
                </a:cubicBezTo>
                <a:cubicBezTo>
                  <a:pt x="200" y="64"/>
                  <a:pt x="171" y="96"/>
                  <a:pt x="139" y="100"/>
                </a:cubicBezTo>
                <a:close/>
                <a:moveTo>
                  <a:pt x="84" y="118"/>
                </a:moveTo>
                <a:cubicBezTo>
                  <a:pt x="47" y="61"/>
                  <a:pt x="53" y="23"/>
                  <a:pt x="53" y="16"/>
                </a:cubicBezTo>
                <a:cubicBezTo>
                  <a:pt x="54" y="8"/>
                  <a:pt x="49" y="8"/>
                  <a:pt x="48" y="12"/>
                </a:cubicBezTo>
                <a:cubicBezTo>
                  <a:pt x="35" y="56"/>
                  <a:pt x="84" y="118"/>
                  <a:pt x="84" y="118"/>
                </a:cubicBezTo>
                <a:close/>
                <a:moveTo>
                  <a:pt x="11" y="42"/>
                </a:moveTo>
                <a:cubicBezTo>
                  <a:pt x="11" y="56"/>
                  <a:pt x="30" y="81"/>
                  <a:pt x="54" y="88"/>
                </a:cubicBezTo>
                <a:cubicBezTo>
                  <a:pt x="46" y="73"/>
                  <a:pt x="40" y="54"/>
                  <a:pt x="37" y="29"/>
                </a:cubicBezTo>
                <a:cubicBezTo>
                  <a:pt x="26" y="29"/>
                  <a:pt x="12" y="31"/>
                  <a:pt x="11" y="42"/>
                </a:cubicBezTo>
                <a:close/>
                <a:moveTo>
                  <a:pt x="162" y="29"/>
                </a:moveTo>
                <a:cubicBezTo>
                  <a:pt x="159" y="54"/>
                  <a:pt x="153" y="73"/>
                  <a:pt x="145" y="88"/>
                </a:cubicBezTo>
                <a:cubicBezTo>
                  <a:pt x="169" y="81"/>
                  <a:pt x="188" y="56"/>
                  <a:pt x="188" y="42"/>
                </a:cubicBezTo>
                <a:cubicBezTo>
                  <a:pt x="187" y="31"/>
                  <a:pt x="173" y="29"/>
                  <a:pt x="162" y="29"/>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7" name="Rechteck 66"/>
          <p:cNvSpPr/>
          <p:nvPr userDrawn="1"/>
        </p:nvSpPr>
        <p:spPr bwMode="gray">
          <a:xfrm>
            <a:off x="3709480" y="1771841"/>
            <a:ext cx="4800000" cy="3014400"/>
          </a:xfrm>
          <a:prstGeom prst="rect">
            <a:avLst/>
          </a:prstGeom>
          <a:noFill/>
          <a:ln w="9525">
            <a:solidFill>
              <a:srgbClr val="153B8B"/>
            </a:solid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lstStyle/>
          <a:p>
            <a:pPr algn="ctr"/>
            <a:endParaRPr lang="en-US" sz="1200" dirty="0" err="1" smtClean="0">
              <a:solidFill>
                <a:srgbClr val="FFFFFF"/>
              </a:solidFill>
            </a:endParaRPr>
          </a:p>
        </p:txBody>
      </p:sp>
      <p:sp>
        <p:nvSpPr>
          <p:cNvPr id="72" name="Textplatzhalter 68"/>
          <p:cNvSpPr>
            <a:spLocks noGrp="1"/>
          </p:cNvSpPr>
          <p:nvPr userDrawn="1">
            <p:ph type="body" sz="quarter" idx="22" hasCustomPrompt="1"/>
          </p:nvPr>
        </p:nvSpPr>
        <p:spPr>
          <a:xfrm>
            <a:off x="172800" y="5112000"/>
            <a:ext cx="4128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73" name="Textplatzhalter 68"/>
          <p:cNvSpPr>
            <a:spLocks noGrp="1"/>
          </p:cNvSpPr>
          <p:nvPr userDrawn="1">
            <p:ph type="body" sz="quarter" idx="23" hasCustomPrompt="1"/>
          </p:nvPr>
        </p:nvSpPr>
        <p:spPr>
          <a:xfrm>
            <a:off x="4382400" y="5112000"/>
            <a:ext cx="4128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74" name="Textplatzhalter 68"/>
          <p:cNvSpPr>
            <a:spLocks noGrp="1"/>
          </p:cNvSpPr>
          <p:nvPr userDrawn="1">
            <p:ph type="body" sz="quarter" idx="24" hasCustomPrompt="1"/>
          </p:nvPr>
        </p:nvSpPr>
        <p:spPr>
          <a:xfrm>
            <a:off x="8594215" y="5112000"/>
            <a:ext cx="3456000" cy="1344000"/>
          </a:xfrm>
          <a:ln>
            <a:solidFill>
              <a:srgbClr val="ED1847"/>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57" name="Rechteck 56"/>
          <p:cNvSpPr/>
          <p:nvPr userDrawn="1"/>
        </p:nvSpPr>
        <p:spPr bwMode="gray">
          <a:xfrm>
            <a:off x="172800" y="4828800"/>
            <a:ext cx="4128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RISKS</a:t>
            </a:r>
          </a:p>
        </p:txBody>
      </p:sp>
      <p:sp>
        <p:nvSpPr>
          <p:cNvPr id="75" name="Freeform 106"/>
          <p:cNvSpPr>
            <a:spLocks noEditPoints="1"/>
          </p:cNvSpPr>
          <p:nvPr userDrawn="1"/>
        </p:nvSpPr>
        <p:spPr bwMode="auto">
          <a:xfrm>
            <a:off x="254080" y="4872000"/>
            <a:ext cx="168000" cy="153600"/>
          </a:xfrm>
          <a:custGeom>
            <a:avLst/>
            <a:gdLst>
              <a:gd name="T0" fmla="*/ 203 w 212"/>
              <a:gd name="T1" fmla="*/ 154 h 183"/>
              <a:gd name="T2" fmla="*/ 123 w 212"/>
              <a:gd name="T3" fmla="*/ 16 h 183"/>
              <a:gd name="T4" fmla="*/ 89 w 212"/>
              <a:gd name="T5" fmla="*/ 16 h 183"/>
              <a:gd name="T6" fmla="*/ 9 w 212"/>
              <a:gd name="T7" fmla="*/ 154 h 183"/>
              <a:gd name="T8" fmla="*/ 26 w 212"/>
              <a:gd name="T9" fmla="*/ 183 h 183"/>
              <a:gd name="T10" fmla="*/ 186 w 212"/>
              <a:gd name="T11" fmla="*/ 183 h 183"/>
              <a:gd name="T12" fmla="*/ 203 w 212"/>
              <a:gd name="T13" fmla="*/ 154 h 183"/>
              <a:gd name="T14" fmla="*/ 116 w 212"/>
              <a:gd name="T15" fmla="*/ 157 h 183"/>
              <a:gd name="T16" fmla="*/ 96 w 212"/>
              <a:gd name="T17" fmla="*/ 157 h 183"/>
              <a:gd name="T18" fmla="*/ 96 w 212"/>
              <a:gd name="T19" fmla="*/ 138 h 183"/>
              <a:gd name="T20" fmla="*/ 116 w 212"/>
              <a:gd name="T21" fmla="*/ 138 h 183"/>
              <a:gd name="T22" fmla="*/ 116 w 212"/>
              <a:gd name="T23" fmla="*/ 157 h 183"/>
              <a:gd name="T24" fmla="*/ 114 w 212"/>
              <a:gd name="T25" fmla="*/ 127 h 183"/>
              <a:gd name="T26" fmla="*/ 98 w 212"/>
              <a:gd name="T27" fmla="*/ 127 h 183"/>
              <a:gd name="T28" fmla="*/ 94 w 212"/>
              <a:gd name="T29" fmla="*/ 55 h 183"/>
              <a:gd name="T30" fmla="*/ 118 w 212"/>
              <a:gd name="T31" fmla="*/ 55 h 183"/>
              <a:gd name="T32" fmla="*/ 114 w 212"/>
              <a:gd name="T33" fmla="*/ 1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83">
                <a:moveTo>
                  <a:pt x="203" y="154"/>
                </a:moveTo>
                <a:cubicBezTo>
                  <a:pt x="123" y="16"/>
                  <a:pt x="123" y="16"/>
                  <a:pt x="123" y="16"/>
                </a:cubicBezTo>
                <a:cubicBezTo>
                  <a:pt x="114" y="0"/>
                  <a:pt x="99" y="0"/>
                  <a:pt x="89" y="16"/>
                </a:cubicBezTo>
                <a:cubicBezTo>
                  <a:pt x="9" y="154"/>
                  <a:pt x="9" y="154"/>
                  <a:pt x="9" y="154"/>
                </a:cubicBezTo>
                <a:cubicBezTo>
                  <a:pt x="0" y="170"/>
                  <a:pt x="8" y="183"/>
                  <a:pt x="26" y="183"/>
                </a:cubicBezTo>
                <a:cubicBezTo>
                  <a:pt x="186" y="183"/>
                  <a:pt x="186" y="183"/>
                  <a:pt x="186" y="183"/>
                </a:cubicBezTo>
                <a:cubicBezTo>
                  <a:pt x="205" y="183"/>
                  <a:pt x="212" y="170"/>
                  <a:pt x="203" y="154"/>
                </a:cubicBezTo>
                <a:close/>
                <a:moveTo>
                  <a:pt x="116" y="157"/>
                </a:moveTo>
                <a:cubicBezTo>
                  <a:pt x="96" y="157"/>
                  <a:pt x="96" y="157"/>
                  <a:pt x="96" y="157"/>
                </a:cubicBezTo>
                <a:cubicBezTo>
                  <a:pt x="96" y="138"/>
                  <a:pt x="96" y="138"/>
                  <a:pt x="96" y="138"/>
                </a:cubicBezTo>
                <a:cubicBezTo>
                  <a:pt x="116" y="138"/>
                  <a:pt x="116" y="138"/>
                  <a:pt x="116" y="138"/>
                </a:cubicBezTo>
                <a:lnTo>
                  <a:pt x="116" y="157"/>
                </a:lnTo>
                <a:close/>
                <a:moveTo>
                  <a:pt x="114" y="127"/>
                </a:moveTo>
                <a:cubicBezTo>
                  <a:pt x="98" y="127"/>
                  <a:pt x="98" y="127"/>
                  <a:pt x="98" y="127"/>
                </a:cubicBezTo>
                <a:cubicBezTo>
                  <a:pt x="94" y="55"/>
                  <a:pt x="94" y="55"/>
                  <a:pt x="94" y="55"/>
                </a:cubicBezTo>
                <a:cubicBezTo>
                  <a:pt x="118" y="55"/>
                  <a:pt x="118" y="55"/>
                  <a:pt x="118" y="55"/>
                </a:cubicBezTo>
                <a:lnTo>
                  <a:pt x="114" y="127"/>
                </a:ln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59" name="Rechteck 58"/>
          <p:cNvSpPr/>
          <p:nvPr userDrawn="1"/>
        </p:nvSpPr>
        <p:spPr bwMode="gray">
          <a:xfrm>
            <a:off x="4383507" y="4828800"/>
            <a:ext cx="4128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ISSUES</a:t>
            </a:r>
          </a:p>
        </p:txBody>
      </p:sp>
      <p:sp>
        <p:nvSpPr>
          <p:cNvPr id="76" name="Freeform 49"/>
          <p:cNvSpPr>
            <a:spLocks noChangeAspect="1"/>
          </p:cNvSpPr>
          <p:nvPr userDrawn="1"/>
        </p:nvSpPr>
        <p:spPr bwMode="auto">
          <a:xfrm>
            <a:off x="4497445" y="4871072"/>
            <a:ext cx="93105" cy="180000"/>
          </a:xfrm>
          <a:custGeom>
            <a:avLst/>
            <a:gdLst>
              <a:gd name="T0" fmla="*/ 8 w 61"/>
              <a:gd name="T1" fmla="*/ 134 h 135"/>
              <a:gd name="T2" fmla="*/ 30 w 61"/>
              <a:gd name="T3" fmla="*/ 79 h 135"/>
              <a:gd name="T4" fmla="*/ 2 w 61"/>
              <a:gd name="T5" fmla="*/ 65 h 135"/>
              <a:gd name="T6" fmla="*/ 55 w 61"/>
              <a:gd name="T7" fmla="*/ 1 h 135"/>
              <a:gd name="T8" fmla="*/ 32 w 61"/>
              <a:gd name="T9" fmla="*/ 57 h 135"/>
              <a:gd name="T10" fmla="*/ 61 w 61"/>
              <a:gd name="T11" fmla="*/ 71 h 135"/>
              <a:gd name="T12" fmla="*/ 8 w 61"/>
              <a:gd name="T13" fmla="*/ 134 h 135"/>
            </a:gdLst>
            <a:ahLst/>
            <a:cxnLst>
              <a:cxn ang="0">
                <a:pos x="T0" y="T1"/>
              </a:cxn>
              <a:cxn ang="0">
                <a:pos x="T2" y="T3"/>
              </a:cxn>
              <a:cxn ang="0">
                <a:pos x="T4" y="T5"/>
              </a:cxn>
              <a:cxn ang="0">
                <a:pos x="T6" y="T7"/>
              </a:cxn>
              <a:cxn ang="0">
                <a:pos x="T8" y="T9"/>
              </a:cxn>
              <a:cxn ang="0">
                <a:pos x="T10" y="T11"/>
              </a:cxn>
              <a:cxn ang="0">
                <a:pos x="T12" y="T13"/>
              </a:cxn>
            </a:cxnLst>
            <a:rect l="0" t="0" r="r" b="b"/>
            <a:pathLst>
              <a:path w="61" h="135">
                <a:moveTo>
                  <a:pt x="8" y="134"/>
                </a:moveTo>
                <a:cubicBezTo>
                  <a:pt x="6" y="133"/>
                  <a:pt x="31" y="81"/>
                  <a:pt x="30" y="79"/>
                </a:cubicBezTo>
                <a:cubicBezTo>
                  <a:pt x="29" y="77"/>
                  <a:pt x="3" y="69"/>
                  <a:pt x="2" y="65"/>
                </a:cubicBezTo>
                <a:cubicBezTo>
                  <a:pt x="0" y="61"/>
                  <a:pt x="53" y="0"/>
                  <a:pt x="55" y="1"/>
                </a:cubicBezTo>
                <a:cubicBezTo>
                  <a:pt x="56" y="3"/>
                  <a:pt x="32" y="55"/>
                  <a:pt x="32" y="57"/>
                </a:cubicBezTo>
                <a:cubicBezTo>
                  <a:pt x="33" y="58"/>
                  <a:pt x="60" y="67"/>
                  <a:pt x="61" y="71"/>
                </a:cubicBezTo>
                <a:cubicBezTo>
                  <a:pt x="61" y="75"/>
                  <a:pt x="9" y="135"/>
                  <a:pt x="8" y="134"/>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a:solidFill>
                <a:srgbClr val="404040"/>
              </a:solidFill>
            </a:endParaRPr>
          </a:p>
        </p:txBody>
      </p:sp>
      <p:sp>
        <p:nvSpPr>
          <p:cNvPr id="61" name="Rechteck 60"/>
          <p:cNvSpPr/>
          <p:nvPr userDrawn="1"/>
        </p:nvSpPr>
        <p:spPr bwMode="gray">
          <a:xfrm>
            <a:off x="8594215" y="3158400"/>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NEXT STEPS</a:t>
            </a:r>
          </a:p>
        </p:txBody>
      </p:sp>
      <p:sp>
        <p:nvSpPr>
          <p:cNvPr id="77" name="Freeform 31"/>
          <p:cNvSpPr>
            <a:spLocks noChangeAspect="1" noEditPoints="1"/>
          </p:cNvSpPr>
          <p:nvPr userDrawn="1"/>
        </p:nvSpPr>
        <p:spPr bwMode="auto">
          <a:xfrm>
            <a:off x="8675495" y="3192393"/>
            <a:ext cx="153067" cy="172013"/>
          </a:xfrm>
          <a:custGeom>
            <a:avLst/>
            <a:gdLst>
              <a:gd name="T0" fmla="*/ 12 w 74"/>
              <a:gd name="T1" fmla="*/ 43 h 99"/>
              <a:gd name="T2" fmla="*/ 12 w 74"/>
              <a:gd name="T3" fmla="*/ 43 h 99"/>
              <a:gd name="T4" fmla="*/ 8 w 74"/>
              <a:gd name="T5" fmla="*/ 39 h 99"/>
              <a:gd name="T6" fmla="*/ 25 w 74"/>
              <a:gd name="T7" fmla="*/ 16 h 99"/>
              <a:gd name="T8" fmla="*/ 53 w 74"/>
              <a:gd name="T9" fmla="*/ 16 h 99"/>
              <a:gd name="T10" fmla="*/ 53 w 74"/>
              <a:gd name="T11" fmla="*/ 37 h 99"/>
              <a:gd name="T12" fmla="*/ 74 w 74"/>
              <a:gd name="T13" fmla="*/ 37 h 99"/>
              <a:gd name="T14" fmla="*/ 74 w 74"/>
              <a:gd name="T15" fmla="*/ 45 h 99"/>
              <a:gd name="T16" fmla="*/ 49 w 74"/>
              <a:gd name="T17" fmla="*/ 45 h 99"/>
              <a:gd name="T18" fmla="*/ 45 w 74"/>
              <a:gd name="T19" fmla="*/ 41 h 99"/>
              <a:gd name="T20" fmla="*/ 41 w 74"/>
              <a:gd name="T21" fmla="*/ 51 h 99"/>
              <a:gd name="T22" fmla="*/ 57 w 74"/>
              <a:gd name="T23" fmla="*/ 66 h 99"/>
              <a:gd name="T24" fmla="*/ 57 w 74"/>
              <a:gd name="T25" fmla="*/ 99 h 99"/>
              <a:gd name="T26" fmla="*/ 49 w 74"/>
              <a:gd name="T27" fmla="*/ 99 h 99"/>
              <a:gd name="T28" fmla="*/ 49 w 74"/>
              <a:gd name="T29" fmla="*/ 72 h 99"/>
              <a:gd name="T30" fmla="*/ 33 w 74"/>
              <a:gd name="T31" fmla="*/ 58 h 99"/>
              <a:gd name="T32" fmla="*/ 33 w 74"/>
              <a:gd name="T33" fmla="*/ 82 h 99"/>
              <a:gd name="T34" fmla="*/ 0 w 74"/>
              <a:gd name="T35" fmla="*/ 82 h 99"/>
              <a:gd name="T36" fmla="*/ 0 w 74"/>
              <a:gd name="T37" fmla="*/ 74 h 99"/>
              <a:gd name="T38" fmla="*/ 25 w 74"/>
              <a:gd name="T39" fmla="*/ 74 h 99"/>
              <a:gd name="T40" fmla="*/ 25 w 74"/>
              <a:gd name="T41" fmla="*/ 49 h 99"/>
              <a:gd name="T42" fmla="*/ 37 w 74"/>
              <a:gd name="T43" fmla="*/ 27 h 99"/>
              <a:gd name="T44" fmla="*/ 28 w 74"/>
              <a:gd name="T45" fmla="*/ 27 h 99"/>
              <a:gd name="T46" fmla="*/ 12 w 74"/>
              <a:gd name="T47" fmla="*/ 43 h 99"/>
              <a:gd name="T48" fmla="*/ 49 w 74"/>
              <a:gd name="T49" fmla="*/ 8 h 99"/>
              <a:gd name="T50" fmla="*/ 57 w 74"/>
              <a:gd name="T51" fmla="*/ 16 h 99"/>
              <a:gd name="T52" fmla="*/ 66 w 74"/>
              <a:gd name="T53" fmla="*/ 8 h 99"/>
              <a:gd name="T54" fmla="*/ 57 w 74"/>
              <a:gd name="T55" fmla="*/ 0 h 99"/>
              <a:gd name="T56" fmla="*/ 49 w 74"/>
              <a:gd name="T57"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99">
                <a:moveTo>
                  <a:pt x="12" y="43"/>
                </a:moveTo>
                <a:cubicBezTo>
                  <a:pt x="12" y="43"/>
                  <a:pt x="12" y="43"/>
                  <a:pt x="12" y="43"/>
                </a:cubicBezTo>
                <a:cubicBezTo>
                  <a:pt x="8" y="39"/>
                  <a:pt x="8" y="39"/>
                  <a:pt x="8" y="39"/>
                </a:cubicBezTo>
                <a:cubicBezTo>
                  <a:pt x="25" y="16"/>
                  <a:pt x="25" y="16"/>
                  <a:pt x="25" y="16"/>
                </a:cubicBezTo>
                <a:cubicBezTo>
                  <a:pt x="53" y="16"/>
                  <a:pt x="53" y="16"/>
                  <a:pt x="53" y="16"/>
                </a:cubicBezTo>
                <a:cubicBezTo>
                  <a:pt x="53" y="37"/>
                  <a:pt x="53" y="37"/>
                  <a:pt x="53" y="37"/>
                </a:cubicBezTo>
                <a:cubicBezTo>
                  <a:pt x="74" y="37"/>
                  <a:pt x="74" y="37"/>
                  <a:pt x="74" y="37"/>
                </a:cubicBezTo>
                <a:cubicBezTo>
                  <a:pt x="74" y="45"/>
                  <a:pt x="74" y="45"/>
                  <a:pt x="74" y="45"/>
                </a:cubicBezTo>
                <a:cubicBezTo>
                  <a:pt x="49" y="45"/>
                  <a:pt x="49" y="45"/>
                  <a:pt x="49" y="45"/>
                </a:cubicBezTo>
                <a:cubicBezTo>
                  <a:pt x="45" y="41"/>
                  <a:pt x="45" y="41"/>
                  <a:pt x="45" y="41"/>
                </a:cubicBezTo>
                <a:cubicBezTo>
                  <a:pt x="41" y="51"/>
                  <a:pt x="41" y="51"/>
                  <a:pt x="41" y="51"/>
                </a:cubicBezTo>
                <a:cubicBezTo>
                  <a:pt x="57" y="66"/>
                  <a:pt x="57" y="66"/>
                  <a:pt x="57" y="66"/>
                </a:cubicBezTo>
                <a:cubicBezTo>
                  <a:pt x="57" y="99"/>
                  <a:pt x="57" y="99"/>
                  <a:pt x="57" y="99"/>
                </a:cubicBezTo>
                <a:cubicBezTo>
                  <a:pt x="49" y="99"/>
                  <a:pt x="49" y="99"/>
                  <a:pt x="49" y="99"/>
                </a:cubicBezTo>
                <a:cubicBezTo>
                  <a:pt x="49" y="72"/>
                  <a:pt x="49" y="72"/>
                  <a:pt x="49" y="72"/>
                </a:cubicBezTo>
                <a:cubicBezTo>
                  <a:pt x="33" y="58"/>
                  <a:pt x="33" y="58"/>
                  <a:pt x="33" y="58"/>
                </a:cubicBezTo>
                <a:cubicBezTo>
                  <a:pt x="33" y="82"/>
                  <a:pt x="33" y="82"/>
                  <a:pt x="33" y="82"/>
                </a:cubicBezTo>
                <a:cubicBezTo>
                  <a:pt x="0" y="82"/>
                  <a:pt x="0" y="82"/>
                  <a:pt x="0" y="82"/>
                </a:cubicBezTo>
                <a:cubicBezTo>
                  <a:pt x="0" y="74"/>
                  <a:pt x="0" y="74"/>
                  <a:pt x="0" y="74"/>
                </a:cubicBezTo>
                <a:cubicBezTo>
                  <a:pt x="25" y="74"/>
                  <a:pt x="25" y="74"/>
                  <a:pt x="25" y="74"/>
                </a:cubicBezTo>
                <a:cubicBezTo>
                  <a:pt x="25" y="49"/>
                  <a:pt x="25" y="49"/>
                  <a:pt x="25" y="49"/>
                </a:cubicBezTo>
                <a:cubicBezTo>
                  <a:pt x="37" y="27"/>
                  <a:pt x="37" y="27"/>
                  <a:pt x="37" y="27"/>
                </a:cubicBezTo>
                <a:cubicBezTo>
                  <a:pt x="28" y="27"/>
                  <a:pt x="28" y="27"/>
                  <a:pt x="28" y="27"/>
                </a:cubicBezTo>
                <a:cubicBezTo>
                  <a:pt x="12" y="43"/>
                  <a:pt x="12" y="43"/>
                  <a:pt x="12" y="43"/>
                </a:cubicBezTo>
                <a:close/>
                <a:moveTo>
                  <a:pt x="49" y="8"/>
                </a:moveTo>
                <a:cubicBezTo>
                  <a:pt x="49" y="13"/>
                  <a:pt x="53" y="16"/>
                  <a:pt x="57" y="16"/>
                </a:cubicBezTo>
                <a:cubicBezTo>
                  <a:pt x="62" y="16"/>
                  <a:pt x="66" y="13"/>
                  <a:pt x="66" y="8"/>
                </a:cubicBezTo>
                <a:cubicBezTo>
                  <a:pt x="66" y="4"/>
                  <a:pt x="62" y="0"/>
                  <a:pt x="57" y="0"/>
                </a:cubicBezTo>
                <a:cubicBezTo>
                  <a:pt x="53" y="0"/>
                  <a:pt x="49" y="4"/>
                  <a:pt x="49" y="8"/>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0" name="Rechteck 59"/>
          <p:cNvSpPr/>
          <p:nvPr userDrawn="1"/>
        </p:nvSpPr>
        <p:spPr bwMode="gray">
          <a:xfrm>
            <a:off x="8594215" y="4828800"/>
            <a:ext cx="3456000" cy="240000"/>
          </a:xfrm>
          <a:prstGeom prst="rect">
            <a:avLst/>
          </a:prstGeom>
          <a:solidFill>
            <a:srgbClr val="ED1847"/>
          </a:solidFill>
          <a:ln w="9525">
            <a:solidFill>
              <a:srgbClr val="ED1847"/>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REQUIRED DECISIONS</a:t>
            </a:r>
          </a:p>
        </p:txBody>
      </p:sp>
      <p:sp>
        <p:nvSpPr>
          <p:cNvPr id="78" name="Freeform 62"/>
          <p:cNvSpPr>
            <a:spLocks noEditPoints="1"/>
          </p:cNvSpPr>
          <p:nvPr userDrawn="1"/>
        </p:nvSpPr>
        <p:spPr bwMode="auto">
          <a:xfrm>
            <a:off x="8675495" y="4863813"/>
            <a:ext cx="206400" cy="177579"/>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79" name="Textplatzhalter 68"/>
          <p:cNvSpPr>
            <a:spLocks noGrp="1"/>
          </p:cNvSpPr>
          <p:nvPr userDrawn="1">
            <p:ph type="body" sz="quarter" idx="25" hasCustomPrompt="1"/>
          </p:nvPr>
        </p:nvSpPr>
        <p:spPr>
          <a:xfrm>
            <a:off x="8595848" y="3441600"/>
            <a:ext cx="3456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80" name="Textplatzhalter 68"/>
          <p:cNvSpPr>
            <a:spLocks noGrp="1"/>
          </p:cNvSpPr>
          <p:nvPr userDrawn="1">
            <p:ph type="body" sz="quarter" idx="26" hasCustomPrompt="1"/>
          </p:nvPr>
        </p:nvSpPr>
        <p:spPr>
          <a:xfrm>
            <a:off x="8595848" y="1771200"/>
            <a:ext cx="3456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3" name="Rechteck 2"/>
          <p:cNvSpPr/>
          <p:nvPr userDrawn="1"/>
        </p:nvSpPr>
        <p:spPr bwMode="gray">
          <a:xfrm>
            <a:off x="171683" y="1488096"/>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CURRENT ASSESSMENT</a:t>
            </a:r>
          </a:p>
        </p:txBody>
      </p:sp>
      <p:sp>
        <p:nvSpPr>
          <p:cNvPr id="62" name="Freeform 15"/>
          <p:cNvSpPr>
            <a:spLocks noChangeAspect="1" noEditPoints="1"/>
          </p:cNvSpPr>
          <p:nvPr userDrawn="1"/>
        </p:nvSpPr>
        <p:spPr bwMode="auto">
          <a:xfrm>
            <a:off x="252963" y="1520649"/>
            <a:ext cx="125012" cy="17489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grpSp>
        <p:nvGrpSpPr>
          <p:cNvPr id="68" name="Group 117"/>
          <p:cNvGrpSpPr>
            <a:grpSpLocks/>
          </p:cNvGrpSpPr>
          <p:nvPr userDrawn="1"/>
        </p:nvGrpSpPr>
        <p:grpSpPr bwMode="auto">
          <a:xfrm>
            <a:off x="240001" y="1833601"/>
            <a:ext cx="351119" cy="1007900"/>
            <a:chOff x="-1692657" y="188640"/>
            <a:chExt cx="360001" cy="1080000"/>
          </a:xfrm>
        </p:grpSpPr>
        <p:grpSp>
          <p:nvGrpSpPr>
            <p:cNvPr id="70" name="Group 116"/>
            <p:cNvGrpSpPr>
              <a:grpSpLocks/>
            </p:cNvGrpSpPr>
            <p:nvPr/>
          </p:nvGrpSpPr>
          <p:grpSpPr bwMode="auto">
            <a:xfrm>
              <a:off x="-1692657" y="188640"/>
              <a:ext cx="360000" cy="1080000"/>
              <a:chOff x="-1692657" y="188640"/>
              <a:chExt cx="360000" cy="1080000"/>
            </a:xfrm>
          </p:grpSpPr>
          <p:sp>
            <p:nvSpPr>
              <p:cNvPr id="81" name="Rectangle 19"/>
              <p:cNvSpPr>
                <a:spLocks noChangeArrowheads="1"/>
              </p:cNvSpPr>
              <p:nvPr>
                <p:custDataLst>
                  <p:tags r:id="rId21"/>
                </p:custDataLst>
              </p:nvPr>
            </p:nvSpPr>
            <p:spPr bwMode="gray">
              <a:xfrm rot="-5400000">
                <a:off x="-2052657" y="548640"/>
                <a:ext cx="108000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82" name="Oval 21"/>
              <p:cNvSpPr>
                <a:spLocks noChangeArrowheads="1"/>
              </p:cNvSpPr>
              <p:nvPr>
                <p:custDataLst>
                  <p:tags r:id="rId22"/>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83" name="Oval 21"/>
              <p:cNvSpPr>
                <a:spLocks noChangeArrowheads="1"/>
              </p:cNvSpPr>
              <p:nvPr>
                <p:custDataLst>
                  <p:tags r:id="rId23"/>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84"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71" name="Rectangle 103"/>
            <p:cNvSpPr/>
            <p:nvPr>
              <p:custDataLst>
                <p:tags r:id="rId20"/>
              </p:custDataLst>
            </p:nvPr>
          </p:nvSpPr>
          <p:spPr bwMode="auto">
            <a:xfrm>
              <a:off x="-1692657" y="188640"/>
              <a:ext cx="360001" cy="719471"/>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5" name="Group 84"/>
          <p:cNvGrpSpPr/>
          <p:nvPr userDrawn="1"/>
        </p:nvGrpSpPr>
        <p:grpSpPr>
          <a:xfrm>
            <a:off x="-979199" y="1531200"/>
            <a:ext cx="770196" cy="2075976"/>
            <a:chOff x="-722581" y="2781809"/>
            <a:chExt cx="577647" cy="1556982"/>
          </a:xfrm>
        </p:grpSpPr>
        <p:grpSp>
          <p:nvGrpSpPr>
            <p:cNvPr id="86" name="Group 126"/>
            <p:cNvGrpSpPr>
              <a:grpSpLocks/>
            </p:cNvGrpSpPr>
            <p:nvPr/>
          </p:nvGrpSpPr>
          <p:grpSpPr bwMode="auto">
            <a:xfrm>
              <a:off x="-722581" y="3582866"/>
              <a:ext cx="263339" cy="755925"/>
              <a:chOff x="-1188601" y="188640"/>
              <a:chExt cx="360001" cy="1080080"/>
            </a:xfrm>
          </p:grpSpPr>
          <p:grpSp>
            <p:nvGrpSpPr>
              <p:cNvPr id="108" name="Group 119"/>
              <p:cNvGrpSpPr>
                <a:grpSpLocks/>
              </p:cNvGrpSpPr>
              <p:nvPr/>
            </p:nvGrpSpPr>
            <p:grpSpPr bwMode="auto">
              <a:xfrm>
                <a:off x="-1188601" y="188640"/>
                <a:ext cx="360000" cy="1080000"/>
                <a:chOff x="-1692657" y="188640"/>
                <a:chExt cx="360000" cy="1080000"/>
              </a:xfrm>
            </p:grpSpPr>
            <p:sp>
              <p:nvSpPr>
                <p:cNvPr id="111" name="Rectangle 19"/>
                <p:cNvSpPr>
                  <a:spLocks noChangeArrowheads="1"/>
                </p:cNvSpPr>
                <p:nvPr>
                  <p:custDataLst>
                    <p:tags r:id="rId17"/>
                  </p:custDataLst>
                </p:nvPr>
              </p:nvSpPr>
              <p:spPr bwMode="gray">
                <a:xfrm rot="-5400000">
                  <a:off x="-2052697" y="548680"/>
                  <a:ext cx="108008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112" name="Oval 21"/>
                <p:cNvSpPr>
                  <a:spLocks noChangeArrowheads="1"/>
                </p:cNvSpPr>
                <p:nvPr>
                  <p:custDataLst>
                    <p:tags r:id="rId18"/>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13" name="Oval 21"/>
                <p:cNvSpPr>
                  <a:spLocks noChangeArrowheads="1"/>
                </p:cNvSpPr>
                <p:nvPr>
                  <p:custDataLst>
                    <p:tags r:id="rId19"/>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14"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109" name="Rectangle 120"/>
              <p:cNvSpPr/>
              <p:nvPr>
                <p:custDataLst>
                  <p:tags r:id="rId15"/>
                </p:custDataLst>
              </p:nvPr>
            </p:nvSpPr>
            <p:spPr bwMode="auto">
              <a:xfrm>
                <a:off x="-1188601" y="188640"/>
                <a:ext cx="360001" cy="360557"/>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sp>
            <p:nvSpPr>
              <p:cNvPr id="110" name="Rectangle 125"/>
              <p:cNvSpPr/>
              <p:nvPr>
                <p:custDataLst>
                  <p:tags r:id="rId16"/>
                </p:custDataLst>
              </p:nvPr>
            </p:nvSpPr>
            <p:spPr bwMode="auto">
              <a:xfrm>
                <a:off x="-1188601" y="908164"/>
                <a:ext cx="360001" cy="360556"/>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7" name="Group 127"/>
            <p:cNvGrpSpPr>
              <a:grpSpLocks/>
            </p:cNvGrpSpPr>
            <p:nvPr/>
          </p:nvGrpSpPr>
          <p:grpSpPr bwMode="auto">
            <a:xfrm>
              <a:off x="-408273" y="3582866"/>
              <a:ext cx="263339" cy="755925"/>
              <a:chOff x="-1692657" y="188640"/>
              <a:chExt cx="360001" cy="1080120"/>
            </a:xfrm>
          </p:grpSpPr>
          <p:grpSp>
            <p:nvGrpSpPr>
              <p:cNvPr id="102" name="Group 128"/>
              <p:cNvGrpSpPr>
                <a:grpSpLocks/>
              </p:cNvGrpSpPr>
              <p:nvPr/>
            </p:nvGrpSpPr>
            <p:grpSpPr bwMode="auto">
              <a:xfrm>
                <a:off x="-1692657" y="188640"/>
                <a:ext cx="360000" cy="1080000"/>
                <a:chOff x="-1692657" y="188640"/>
                <a:chExt cx="360000" cy="1080000"/>
              </a:xfrm>
            </p:grpSpPr>
            <p:sp>
              <p:nvSpPr>
                <p:cNvPr id="104" name="Rectangle 19"/>
                <p:cNvSpPr>
                  <a:spLocks noChangeArrowheads="1"/>
                </p:cNvSpPr>
                <p:nvPr>
                  <p:custDataLst>
                    <p:tags r:id="rId12"/>
                  </p:custDataLst>
                </p:nvPr>
              </p:nvSpPr>
              <p:spPr bwMode="gray">
                <a:xfrm rot="-5400000">
                  <a:off x="-2052717" y="548700"/>
                  <a:ext cx="108012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105" name="Oval 21"/>
                <p:cNvSpPr>
                  <a:spLocks noChangeArrowheads="1"/>
                </p:cNvSpPr>
                <p:nvPr>
                  <p:custDataLst>
                    <p:tags r:id="rId13"/>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6" name="Oval 21"/>
                <p:cNvSpPr>
                  <a:spLocks noChangeArrowheads="1"/>
                </p:cNvSpPr>
                <p:nvPr>
                  <p:custDataLst>
                    <p:tags r:id="rId14"/>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7"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103" name="Rectangle 129"/>
              <p:cNvSpPr/>
              <p:nvPr>
                <p:custDataLst>
                  <p:tags r:id="rId11"/>
                </p:custDataLst>
              </p:nvPr>
            </p:nvSpPr>
            <p:spPr bwMode="auto">
              <a:xfrm>
                <a:off x="-1692657" y="549210"/>
                <a:ext cx="360001" cy="719550"/>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8" name="Group 134"/>
            <p:cNvGrpSpPr>
              <a:grpSpLocks/>
            </p:cNvGrpSpPr>
            <p:nvPr/>
          </p:nvGrpSpPr>
          <p:grpSpPr bwMode="auto">
            <a:xfrm>
              <a:off x="-721165" y="2781809"/>
              <a:ext cx="263339" cy="755925"/>
              <a:chOff x="-1692657" y="188640"/>
              <a:chExt cx="360001" cy="1080000"/>
            </a:xfrm>
          </p:grpSpPr>
          <p:grpSp>
            <p:nvGrpSpPr>
              <p:cNvPr id="96" name="Group 135"/>
              <p:cNvGrpSpPr>
                <a:grpSpLocks/>
              </p:cNvGrpSpPr>
              <p:nvPr/>
            </p:nvGrpSpPr>
            <p:grpSpPr bwMode="auto">
              <a:xfrm>
                <a:off x="-1692657" y="188640"/>
                <a:ext cx="360000" cy="1080000"/>
                <a:chOff x="-1692657" y="188640"/>
                <a:chExt cx="360000" cy="1080000"/>
              </a:xfrm>
            </p:grpSpPr>
            <p:sp>
              <p:nvSpPr>
                <p:cNvPr id="98" name="Rectangle 19"/>
                <p:cNvSpPr>
                  <a:spLocks noChangeArrowheads="1"/>
                </p:cNvSpPr>
                <p:nvPr>
                  <p:custDataLst>
                    <p:tags r:id="rId8"/>
                  </p:custDataLst>
                </p:nvPr>
              </p:nvSpPr>
              <p:spPr bwMode="gray">
                <a:xfrm rot="-5400000">
                  <a:off x="-2052657" y="548640"/>
                  <a:ext cx="108000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99" name="Oval 21"/>
                <p:cNvSpPr>
                  <a:spLocks noChangeArrowheads="1"/>
                </p:cNvSpPr>
                <p:nvPr>
                  <p:custDataLst>
                    <p:tags r:id="rId9"/>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0" name="Oval 21"/>
                <p:cNvSpPr>
                  <a:spLocks noChangeArrowheads="1"/>
                </p:cNvSpPr>
                <p:nvPr>
                  <p:custDataLst>
                    <p:tags r:id="rId10"/>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1"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97" name="Rectangle 136"/>
              <p:cNvSpPr/>
              <p:nvPr>
                <p:custDataLst>
                  <p:tags r:id="rId7"/>
                </p:custDataLst>
              </p:nvPr>
            </p:nvSpPr>
            <p:spPr bwMode="auto">
              <a:xfrm>
                <a:off x="-1692657" y="188640"/>
                <a:ext cx="360001" cy="360530"/>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9" name="Group 141"/>
            <p:cNvGrpSpPr>
              <a:grpSpLocks/>
            </p:cNvGrpSpPr>
            <p:nvPr/>
          </p:nvGrpSpPr>
          <p:grpSpPr bwMode="auto">
            <a:xfrm>
              <a:off x="-408273" y="2781809"/>
              <a:ext cx="263339" cy="755925"/>
              <a:chOff x="-1692657" y="188640"/>
              <a:chExt cx="360001" cy="1080120"/>
            </a:xfrm>
          </p:grpSpPr>
          <p:grpSp>
            <p:nvGrpSpPr>
              <p:cNvPr id="90" name="Group 142"/>
              <p:cNvGrpSpPr>
                <a:grpSpLocks/>
              </p:cNvGrpSpPr>
              <p:nvPr/>
            </p:nvGrpSpPr>
            <p:grpSpPr bwMode="auto">
              <a:xfrm>
                <a:off x="-1692657" y="188640"/>
                <a:ext cx="360000" cy="1080000"/>
                <a:chOff x="-1692657" y="188640"/>
                <a:chExt cx="360000" cy="1080000"/>
              </a:xfrm>
            </p:grpSpPr>
            <p:sp>
              <p:nvSpPr>
                <p:cNvPr id="92" name="Rectangle 19"/>
                <p:cNvSpPr>
                  <a:spLocks noChangeArrowheads="1"/>
                </p:cNvSpPr>
                <p:nvPr>
                  <p:custDataLst>
                    <p:tags r:id="rId4"/>
                  </p:custDataLst>
                </p:nvPr>
              </p:nvSpPr>
              <p:spPr bwMode="gray">
                <a:xfrm rot="-5400000">
                  <a:off x="-2052717" y="548700"/>
                  <a:ext cx="108012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93" name="Oval 21"/>
                <p:cNvSpPr>
                  <a:spLocks noChangeArrowheads="1"/>
                </p:cNvSpPr>
                <p:nvPr>
                  <p:custDataLst>
                    <p:tags r:id="rId5"/>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94" name="Oval 21"/>
                <p:cNvSpPr>
                  <a:spLocks noChangeArrowheads="1"/>
                </p:cNvSpPr>
                <p:nvPr>
                  <p:custDataLst>
                    <p:tags r:id="rId6"/>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95"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91" name="Rectangle 143"/>
              <p:cNvSpPr/>
              <p:nvPr>
                <p:custDataLst>
                  <p:tags r:id="rId3"/>
                </p:custDataLst>
              </p:nvPr>
            </p:nvSpPr>
            <p:spPr bwMode="auto">
              <a:xfrm>
                <a:off x="-1692657" y="908191"/>
                <a:ext cx="360001" cy="360569"/>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graphicFrame>
        <p:nvGraphicFramePr>
          <p:cNvPr id="116" name="Tabellenplatzhalter 20"/>
          <p:cNvGraphicFramePr>
            <a:graphicFrameLocks/>
          </p:cNvGraphicFramePr>
          <p:nvPr userDrawn="1">
            <p:extLst/>
          </p:nvPr>
        </p:nvGraphicFramePr>
        <p:xfrm>
          <a:off x="3772800" y="1824567"/>
          <a:ext cx="4681901" cy="2472265"/>
        </p:xfrm>
        <a:graphic>
          <a:graphicData uri="http://schemas.openxmlformats.org/drawingml/2006/table">
            <a:tbl>
              <a:tblPr firstRow="1" bandRow="1">
                <a:tableStyleId>{5C22544A-7EE6-4342-B048-85BDC9FD1C3A}</a:tableStyleId>
              </a:tblPr>
              <a:tblGrid>
                <a:gridCol w="1660405"/>
                <a:gridCol w="932952"/>
                <a:gridCol w="932953"/>
                <a:gridCol w="1155591"/>
              </a:tblGrid>
              <a:tr h="494453">
                <a:tc>
                  <a:txBody>
                    <a:bodyPr/>
                    <a:lstStyle/>
                    <a:p>
                      <a:r>
                        <a:rPr lang="en-US" sz="1200" dirty="0" smtClean="0">
                          <a:solidFill>
                            <a:schemeClr val="bg2"/>
                          </a:solidFill>
                        </a:rPr>
                        <a:t>Key project milestones</a:t>
                      </a:r>
                      <a:endParaRPr lang="en-US" sz="1200" dirty="0">
                        <a:solidFill>
                          <a:schemeClr val="bg2"/>
                        </a:solidFill>
                      </a:endParaRPr>
                    </a:p>
                  </a:txBody>
                  <a:tcPr marL="121920" marR="121920" marT="60960" marB="60960"/>
                </a:tc>
                <a:tc>
                  <a:txBody>
                    <a:bodyPr/>
                    <a:lstStyle/>
                    <a:p>
                      <a:r>
                        <a:rPr lang="en-US" sz="1200" smtClean="0">
                          <a:solidFill>
                            <a:schemeClr val="bg2"/>
                          </a:solidFill>
                        </a:rPr>
                        <a:t>Date</a:t>
                      </a:r>
                      <a:endParaRPr lang="en-US" sz="1200">
                        <a:solidFill>
                          <a:schemeClr val="bg2"/>
                        </a:solidFill>
                      </a:endParaRPr>
                    </a:p>
                  </a:txBody>
                  <a:tcPr marL="121920" marR="121920" marT="60960" marB="60960"/>
                </a:tc>
                <a:tc>
                  <a:txBody>
                    <a:bodyPr/>
                    <a:lstStyle/>
                    <a:p>
                      <a:r>
                        <a:rPr lang="en-US" sz="1200" smtClean="0">
                          <a:solidFill>
                            <a:schemeClr val="bg2"/>
                          </a:solidFill>
                        </a:rPr>
                        <a:t>Revised Date</a:t>
                      </a:r>
                      <a:endParaRPr lang="en-US" sz="1200">
                        <a:solidFill>
                          <a:schemeClr val="bg2"/>
                        </a:solidFill>
                      </a:endParaRPr>
                    </a:p>
                  </a:txBody>
                  <a:tcPr marL="121920" marR="121920" marT="60960" marB="60960"/>
                </a:tc>
                <a:tc>
                  <a:txBody>
                    <a:bodyPr/>
                    <a:lstStyle/>
                    <a:p>
                      <a:r>
                        <a:rPr lang="en-US" sz="1200" smtClean="0">
                          <a:solidFill>
                            <a:schemeClr val="bg2"/>
                          </a:solidFill>
                        </a:rPr>
                        <a:t>Completion %</a:t>
                      </a:r>
                    </a:p>
                  </a:txBody>
                  <a:tcPr marL="121920" marR="121920" marT="60960" marB="60960"/>
                </a:tc>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r>
              <a:tr h="494453">
                <a:tc>
                  <a:txBody>
                    <a:bodyPr/>
                    <a:lstStyle/>
                    <a:p>
                      <a:endParaRPr lang="en-US" sz="1200" dirty="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dirty="0"/>
                    </a:p>
                  </a:txBody>
                  <a:tcPr marL="121920" marR="121920" marT="60960" marB="60960">
                    <a:noFill/>
                  </a:tcPr>
                </a:tc>
              </a:tr>
            </a:tbl>
          </a:graphicData>
        </a:graphic>
      </p:graphicFrame>
      <p:pic>
        <p:nvPicPr>
          <p:cNvPr id="115" name="Picture 114"/>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360622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Ref idx="1001">
        <a:schemeClr val="bg1"/>
      </p:bgRef>
    </p:bg>
    <p:spTree>
      <p:nvGrpSpPr>
        <p:cNvPr id="1" name=""/>
        <p:cNvGrpSpPr/>
        <p:nvPr/>
      </p:nvGrpSpPr>
      <p:grpSpPr>
        <a:xfrm>
          <a:off x="0" y="0"/>
          <a:ext cx="0" cy="0"/>
          <a:chOff x="0" y="0"/>
          <a:chExt cx="0" cy="0"/>
        </a:xfrm>
      </p:grpSpPr>
      <p:sp>
        <p:nvSpPr>
          <p:cNvPr id="6" name="Colored background"/>
          <p:cNvSpPr/>
          <p:nvPr userDrawn="1"/>
        </p:nvSpPr>
        <p:spPr bwMode="gray">
          <a:xfrm>
            <a:off x="0" y="0"/>
            <a:ext cx="121896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tx1"/>
              </a:solidFill>
            </a:endParaRPr>
          </a:p>
        </p:txBody>
      </p:sp>
      <p:sp>
        <p:nvSpPr>
          <p:cNvPr id="13"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GB" noProof="0" dirty="0" smtClean="0"/>
              <a:t>Click to edit Master text styles</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2" name="Footer Placeholder 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1838567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 subead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407457"/>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Subtitle 2"/>
          <p:cNvSpPr>
            <a:spLocks noGrp="1"/>
          </p:cNvSpPr>
          <p:nvPr>
            <p:ph type="subTitle" idx="13"/>
          </p:nvPr>
        </p:nvSpPr>
        <p:spPr bwMode="gray">
          <a:xfrm>
            <a:off x="547159" y="1085559"/>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34640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ubead + headline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820161"/>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Subtitle 2"/>
          <p:cNvSpPr>
            <a:spLocks noGrp="1"/>
          </p:cNvSpPr>
          <p:nvPr>
            <p:ph type="subTitle" idx="13"/>
          </p:nvPr>
        </p:nvSpPr>
        <p:spPr bwMode="gray">
          <a:xfrm>
            <a:off x="547159" y="466504"/>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143876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eadline + subead + 2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407457"/>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5424000"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8" name="Text Placeholder 8"/>
          <p:cNvSpPr>
            <a:spLocks noGrp="1"/>
          </p:cNvSpPr>
          <p:nvPr>
            <p:ph type="body" sz="quarter" idx="15"/>
          </p:nvPr>
        </p:nvSpPr>
        <p:spPr bwMode="gray">
          <a:xfrm>
            <a:off x="6216001" y="1984377"/>
            <a:ext cx="5422492"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0" name="Subtitle 2"/>
          <p:cNvSpPr>
            <a:spLocks noGrp="1"/>
          </p:cNvSpPr>
          <p:nvPr>
            <p:ph type="subTitle" idx="13"/>
          </p:nvPr>
        </p:nvSpPr>
        <p:spPr bwMode="gray">
          <a:xfrm>
            <a:off x="547159" y="1085559"/>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Tree>
    <p:extLst>
      <p:ext uri="{BB962C8B-B14F-4D97-AF65-F5344CB8AC3E}">
        <p14:creationId xmlns:p14="http://schemas.microsoft.com/office/powerpoint/2010/main" val="123292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7" y="2984500"/>
            <a:ext cx="11092392" cy="736600"/>
          </a:xfrm>
        </p:spPr>
        <p:txBody>
          <a:bodyPr anchor="ctr">
            <a:noAutofit/>
          </a:bodyPr>
          <a:lstStyle>
            <a:lvl1pPr algn="ctr">
              <a:defRPr sz="7200">
                <a:solidFill>
                  <a:schemeClr val="tx1"/>
                </a:solidFill>
              </a:defRPr>
            </a:lvl1p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8" name="Rectangle 7"/>
          <p:cNvSpPr/>
          <p:nvPr userDrawn="1"/>
        </p:nvSpPr>
        <p:spPr bwMode="gray">
          <a:xfrm rot="5400000">
            <a:off x="-3382701" y="3382703"/>
            <a:ext cx="6858005" cy="92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lstStyle/>
          <a:p>
            <a:pPr algn="ctr"/>
            <a:endParaRPr lang="en-US" sz="1867" dirty="0" smtClean="0">
              <a:solidFill>
                <a:srgbClr val="FFFFFF"/>
              </a:solidFill>
            </a:endParaRPr>
          </a:p>
        </p:txBody>
      </p:sp>
      <p:grpSp>
        <p:nvGrpSpPr>
          <p:cNvPr id="7" name="Gruppieren 1"/>
          <p:cNvGrpSpPr/>
          <p:nvPr userDrawn="1"/>
        </p:nvGrpSpPr>
        <p:grpSpPr bwMode="gray">
          <a:xfrm rot="915580">
            <a:off x="11275036" y="35754"/>
            <a:ext cx="704531" cy="270303"/>
            <a:chOff x="4214510" y="2565340"/>
            <a:chExt cx="2105328" cy="807737"/>
          </a:xfrm>
        </p:grpSpPr>
        <p:sp>
          <p:nvSpPr>
            <p:cNvPr id="9"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0" name="Gruppieren 3"/>
            <p:cNvGrpSpPr/>
            <p:nvPr userDrawn="1"/>
          </p:nvGrpSpPr>
          <p:grpSpPr bwMode="gray">
            <a:xfrm rot="20700000">
              <a:off x="4214510" y="2567523"/>
              <a:ext cx="2105328" cy="805554"/>
              <a:chOff x="4169547" y="2547938"/>
              <a:chExt cx="2195254" cy="839962"/>
            </a:xfrm>
          </p:grpSpPr>
          <p:sp>
            <p:nvSpPr>
              <p:cNvPr id="11"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2" name="Grafik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pic>
        <p:nvPicPr>
          <p:cNvPr id="56" name="Picture 5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144500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851"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pic>
        <p:nvPicPr>
          <p:cNvPr id="55" name="Picture 5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103217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4" name="Footer Placeholder 3"/>
          <p:cNvSpPr>
            <a:spLocks noGrp="1"/>
          </p:cNvSpPr>
          <p:nvPr>
            <p:ph type="ftr" sz="quarter" idx="11"/>
          </p:nvPr>
        </p:nvSpPr>
        <p:spPr bwMode="gray"/>
        <p:txBody>
          <a:bodyPr/>
          <a:lstStyle/>
          <a:p>
            <a:endParaRPr lang="en-US" dirty="0">
              <a:solidFill>
                <a:srgbClr val="D8D8D8">
                  <a:lumMod val="50000"/>
                </a:srgbClr>
              </a:solidFill>
            </a:endParaRPr>
          </a:p>
        </p:txBody>
      </p:sp>
      <p:sp>
        <p:nvSpPr>
          <p:cNvPr id="5" name="Slide Number Placeholder 4"/>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Picture Placeholder 6"/>
          <p:cNvSpPr>
            <a:spLocks noGrp="1"/>
          </p:cNvSpPr>
          <p:nvPr>
            <p:ph type="pic" sz="quarter" idx="13"/>
          </p:nvPr>
        </p:nvSpPr>
        <p:spPr bwMode="gray">
          <a:xfrm>
            <a:off x="0" y="0"/>
            <a:ext cx="12192000" cy="6858000"/>
          </a:xfrm>
        </p:spPr>
        <p:txBody>
          <a:bodyPr lIns="0" tIns="432000" anchor="ctr"/>
          <a:lstStyle>
            <a:lvl1pPr algn="ctr">
              <a:defRPr/>
            </a:lvl1pPr>
          </a:lstStyle>
          <a:p>
            <a:r>
              <a:rPr lang="de-DE" smtClean="0"/>
              <a:t>Bild durch Klicken auf Symbol hinzufügen</a:t>
            </a:r>
            <a:endParaRPr lang="en-US"/>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167212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bwMode="gray">
          <a:xfrm>
            <a:off x="0" y="0"/>
            <a:ext cx="12192000" cy="6858000"/>
          </a:xfrm>
        </p:spPr>
        <p:txBody>
          <a:bodyPr tIns="432000" anchor="ctr"/>
          <a:lstStyle>
            <a:lvl1pPr algn="ctr">
              <a:defRPr>
                <a:solidFill>
                  <a:schemeClr val="tx2"/>
                </a:solidFill>
              </a:defRPr>
            </a:lvl1pPr>
          </a:lstStyle>
          <a:p>
            <a:r>
              <a:rPr lang="de-DE" smtClean="0"/>
              <a:t>Bild durch Klicken auf Symbol hinzufügen</a:t>
            </a:r>
            <a:endParaRPr lang="en-US"/>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2" name="Title 1"/>
          <p:cNvSpPr>
            <a:spLocks noGrp="1"/>
          </p:cNvSpPr>
          <p:nvPr>
            <p:ph type="ctrTitle"/>
          </p:nvPr>
        </p:nvSpPr>
        <p:spPr bwMode="gray">
          <a:xfrm>
            <a:off x="0" y="4689600"/>
            <a:ext cx="12192000" cy="1540800"/>
          </a:xfrm>
          <a:blipFill>
            <a:blip r:embed="rId2"/>
            <a:stretch>
              <a:fillRect/>
            </a:stretch>
          </a:blipFill>
        </p:spPr>
        <p:txBody>
          <a:bodyPr tIns="108000" rIns="3456000" anchor="ctr">
            <a:noAutofit/>
          </a:bodyPr>
          <a:lstStyle>
            <a:lvl1pPr algn="r">
              <a:defRPr sz="4267">
                <a:solidFill>
                  <a:schemeClr val="bg2"/>
                </a:solidFill>
              </a:defRPr>
            </a:lvl1pPr>
          </a:lstStyle>
          <a:p>
            <a:r>
              <a:rPr lang="de-DE" dirty="0" smtClean="0"/>
              <a:t>Titelmasterformat durch Klicken bearbeiten</a:t>
            </a:r>
            <a:endParaRPr lang="en-US" dirty="0"/>
          </a:p>
        </p:txBody>
      </p:sp>
      <p:pic>
        <p:nvPicPr>
          <p:cNvPr id="51" name="Picture 5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165781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Ref idx="1001">
        <a:schemeClr val="bg1"/>
      </p:bgRef>
    </p:bg>
    <p:spTree>
      <p:nvGrpSpPr>
        <p:cNvPr id="1" name=""/>
        <p:cNvGrpSpPr/>
        <p:nvPr/>
      </p:nvGrpSpPr>
      <p:grpSpPr>
        <a:xfrm>
          <a:off x="0" y="0"/>
          <a:ext cx="0" cy="0"/>
          <a:chOff x="0" y="0"/>
          <a:chExt cx="0" cy="0"/>
        </a:xfrm>
      </p:grpSpPr>
      <p:sp>
        <p:nvSpPr>
          <p:cNvPr id="6" name="Colored background"/>
          <p:cNvSpPr/>
          <p:nvPr userDrawn="1"/>
        </p:nvSpPr>
        <p:spPr bwMode="gray">
          <a:xfrm>
            <a:off x="0" y="0"/>
            <a:ext cx="12189600" cy="6858000"/>
          </a:xfrm>
          <a:prstGeom prst="rect">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tx1"/>
              </a:solidFill>
            </a:endParaRPr>
          </a:p>
        </p:txBody>
      </p:sp>
      <p:sp>
        <p:nvSpPr>
          <p:cNvPr id="17"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GB" noProof="0" dirty="0" smtClean="0"/>
              <a:t>Click to edit Master text styles</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2" name="Footer Placeholder 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126737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Ref idx="1001">
        <a:schemeClr val="bg1"/>
      </p:bgRef>
    </p:bg>
    <p:spTree>
      <p:nvGrpSpPr>
        <p:cNvPr id="1" name=""/>
        <p:cNvGrpSpPr/>
        <p:nvPr/>
      </p:nvGrpSpPr>
      <p:grpSpPr>
        <a:xfrm>
          <a:off x="0" y="0"/>
          <a:ext cx="0" cy="0"/>
          <a:chOff x="0" y="0"/>
          <a:chExt cx="0" cy="0"/>
        </a:xfrm>
      </p:grpSpPr>
      <p:sp>
        <p:nvSpPr>
          <p:cNvPr id="6" name="Colored background"/>
          <p:cNvSpPr/>
          <p:nvPr userDrawn="1"/>
        </p:nvSpPr>
        <p:spPr bwMode="gray">
          <a:xfrm>
            <a:off x="0" y="0"/>
            <a:ext cx="12189600" cy="6858000"/>
          </a:xfrm>
          <a:prstGeom prst="rect">
            <a:avLst/>
          </a:prstGeom>
          <a:solidFill>
            <a:srgbClr val="0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tx1"/>
              </a:solidFill>
            </a:endParaRPr>
          </a:p>
        </p:txBody>
      </p:sp>
      <p:sp>
        <p:nvSpPr>
          <p:cNvPr id="13"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GB" noProof="0" dirty="0" smtClean="0"/>
              <a:t>Click to edit Master text styles</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2" name="Footer Placeholder 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522486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GB" noProof="0" dirty="0" smtClean="0"/>
              <a:t>Click to edit Master text styles</a:t>
            </a:r>
          </a:p>
        </p:txBody>
      </p:sp>
      <p:sp>
        <p:nvSpPr>
          <p:cNvPr id="2" name="Footer Placeholder 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5102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marL="475188" indent="0">
              <a:buNone/>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p>
        </p:txBody>
      </p:sp>
      <p:sp>
        <p:nvSpPr>
          <p:cNvPr id="2" name="Footer Placeholder 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365108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5" name="Picture Placeholder 9"/>
          <p:cNvSpPr>
            <a:spLocks noGrp="1"/>
          </p:cNvSpPr>
          <p:nvPr>
            <p:ph type="pic" sz="quarter" idx="15"/>
          </p:nvPr>
        </p:nvSpPr>
        <p:spPr>
          <a:xfrm>
            <a:off x="5604867" y="1700213"/>
            <a:ext cx="6117233" cy="4598988"/>
          </a:xfrm>
        </p:spPr>
        <p:txBody>
          <a:bodyPr/>
          <a:lstStyle/>
          <a:p>
            <a:r>
              <a:rPr lang="en-GB" noProof="0" dirty="0" smtClean="0"/>
              <a:t>Click icon to add picture</a:t>
            </a:r>
            <a:endParaRPr lang="en-GB" noProof="0" dirty="0"/>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4639790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38810911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32726471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GB" noProof="0" dirty="0" smtClean="0"/>
              <a:t>Click icon to add picture</a:t>
            </a:r>
            <a:endParaRPr lang="en-GB" noProof="0" dirty="0"/>
          </a:p>
        </p:txBody>
      </p:sp>
      <p:sp>
        <p:nvSpPr>
          <p:cNvPr id="2" name="SD_LAN_pePresentationTitle"/>
          <p:cNvSpPr>
            <a:spLocks noGrp="1"/>
          </p:cNvSpPr>
          <p:nvPr>
            <p:ph type="ctrTitle" hasCustomPrompt="1"/>
          </p:nvPr>
        </p:nvSpPr>
        <p:spPr bwMode="gray">
          <a:xfrm>
            <a:off x="475324" y="5479200"/>
            <a:ext cx="5620675" cy="324000"/>
          </a:xfrm>
        </p:spPr>
        <p:txBody>
          <a:bodyPr anchor="b"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475326" y="5845180"/>
            <a:ext cx="5620673"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pPr lvl="0"/>
            <a:r>
              <a:rPr lang="en-GB" dirty="0" smtClean="0"/>
              <a:t>Subtitle here two lines max</a:t>
            </a:r>
          </a:p>
        </p:txBody>
      </p:sp>
      <p:sp>
        <p:nvSpPr>
          <p:cNvPr id="31" name="SD_ART_Logo"/>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p:txBody>
      </p:sp>
      <p:pic>
        <p:nvPicPr>
          <p:cNvPr id="5"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438" y="464401"/>
            <a:ext cx="2286000" cy="1002013"/>
          </a:xfrm>
          <a:prstGeom prst="rect">
            <a:avLst/>
          </a:prstGeom>
        </p:spPr>
      </p:pic>
      <p:sp>
        <p:nvSpPr>
          <p:cNvPr id="4" name="Footer Placeholder 3" hidden="1"/>
          <p:cNvSpPr>
            <a:spLocks noGrp="1"/>
          </p:cNvSpPr>
          <p:nvPr>
            <p:ph type="ftr" sz="quarter" idx="12"/>
          </p:nvPr>
        </p:nvSpPr>
        <p:spPr/>
        <p:txBody>
          <a:bodyPr/>
          <a:lstStyle>
            <a:lvl1pPr>
              <a:defRPr>
                <a:solidFill>
                  <a:schemeClr val="bg1"/>
                </a:solidFill>
              </a:defRPr>
            </a:lvl1pPr>
          </a:lstStyle>
          <a:p>
            <a:endParaRPr lang="en-GB" dirty="0"/>
          </a:p>
        </p:txBody>
      </p:sp>
      <p:sp>
        <p:nvSpPr>
          <p:cNvPr id="8" name="SD_LAN_peDocumentDate"/>
          <p:cNvSpPr>
            <a:spLocks noGrp="1"/>
          </p:cNvSpPr>
          <p:nvPr>
            <p:ph type="body" sz="quarter" idx="14" hasCustomPrompt="1"/>
          </p:nvPr>
        </p:nvSpPr>
        <p:spPr>
          <a:xfrm>
            <a:off x="469900" y="6376034"/>
            <a:ext cx="8323816" cy="277813"/>
          </a:xfrm>
        </p:spPr>
        <p:txBody>
          <a:bodyPr lIns="10800"/>
          <a:lstStyle>
            <a:lvl1pPr>
              <a:lnSpc>
                <a:spcPct val="106000"/>
              </a:lnSpc>
              <a:spcAft>
                <a:spcPts val="0"/>
              </a:spcAft>
              <a:defRPr sz="1000"/>
            </a:lvl1pPr>
          </a:lstStyle>
          <a:p>
            <a:pPr lvl="0"/>
            <a:r>
              <a:rPr lang="en-GB" dirty="0" smtClean="0"/>
              <a:t>Name | Date</a:t>
            </a:r>
          </a:p>
        </p:txBody>
      </p:sp>
    </p:spTree>
    <p:extLst>
      <p:ext uri="{BB962C8B-B14F-4D97-AF65-F5344CB8AC3E}">
        <p14:creationId xmlns:p14="http://schemas.microsoft.com/office/powerpoint/2010/main" val="2556758055"/>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2" name="Footer Placeholder 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4127789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8" name="Text Placeholder 8"/>
          <p:cNvSpPr>
            <a:spLocks noGrp="1"/>
          </p:cNvSpPr>
          <p:nvPr>
            <p:ph type="body" sz="quarter" idx="18"/>
          </p:nvPr>
        </p:nvSpPr>
        <p:spPr>
          <a:xfrm>
            <a:off x="471600" y="1666800"/>
            <a:ext cx="11252200" cy="357187"/>
          </a:xfrm>
        </p:spPr>
        <p:txBody>
          <a:bodyPr/>
          <a:lstStyle/>
          <a:p>
            <a:pPr lvl="0"/>
            <a:r>
              <a:rPr lang="en-GB" noProof="0" dirty="0" smtClean="0"/>
              <a:t>Click to 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GB" noProof="0" dirty="0" smtClean="0"/>
              <a:t>Click to edit Master text styles</a:t>
            </a:r>
          </a:p>
        </p:txBody>
      </p:sp>
      <p:sp>
        <p:nvSpPr>
          <p:cNvPr id="17" name="Chart Placeholder 3"/>
          <p:cNvSpPr>
            <a:spLocks noGrp="1"/>
          </p:cNvSpPr>
          <p:nvPr>
            <p:ph type="chart" sz="quarter" idx="15"/>
          </p:nvPr>
        </p:nvSpPr>
        <p:spPr>
          <a:xfrm>
            <a:off x="471600" y="2052000"/>
            <a:ext cx="11252200" cy="3931200"/>
          </a:xfrm>
          <a:prstGeom prst="rect">
            <a:avLst/>
          </a:prstGeom>
        </p:spPr>
        <p:txBody>
          <a:bodyPr/>
          <a:lstStyle/>
          <a:p>
            <a:r>
              <a:rPr lang="en-GB" noProof="0" dirty="0" smtClean="0"/>
              <a:t>Click icon to add chart</a:t>
            </a:r>
            <a:endParaRPr lang="en-GB" noProof="0" dirty="0"/>
          </a:p>
        </p:txBody>
      </p:sp>
      <p:sp>
        <p:nvSpPr>
          <p:cNvPr id="2" name="Footer Placeholder 1"/>
          <p:cNvSpPr>
            <a:spLocks noGrp="1"/>
          </p:cNvSpPr>
          <p:nvPr>
            <p:ph type="ftr" sz="quarter" idx="24"/>
          </p:nvPr>
        </p:nvSpPr>
        <p:spPr/>
        <p:txBody>
          <a:bodyPr/>
          <a:lstStyle/>
          <a:p>
            <a:endParaRPr lang="en-GB" dirty="0"/>
          </a:p>
        </p:txBody>
      </p:sp>
    </p:spTree>
    <p:extLst>
      <p:ext uri="{BB962C8B-B14F-4D97-AF65-F5344CB8AC3E}">
        <p14:creationId xmlns:p14="http://schemas.microsoft.com/office/powerpoint/2010/main" val="18297029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8" name="Text Placeholder 8"/>
          <p:cNvSpPr>
            <a:spLocks noGrp="1"/>
          </p:cNvSpPr>
          <p:nvPr>
            <p:ph type="body" sz="quarter" idx="18"/>
          </p:nvPr>
        </p:nvSpPr>
        <p:spPr>
          <a:xfrm>
            <a:off x="468000" y="1665289"/>
            <a:ext cx="3600000" cy="392112"/>
          </a:xfrm>
        </p:spPr>
        <p:txBody>
          <a:bodyPr/>
          <a:lstStyle/>
          <a:p>
            <a:pPr lvl="0"/>
            <a:r>
              <a:rPr lang="en-GB" noProof="0" dirty="0" smtClean="0"/>
              <a:t>Click to edit Master text styles</a:t>
            </a:r>
          </a:p>
        </p:txBody>
      </p:sp>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GB" noProof="0" dirty="0" smtClean="0"/>
              <a:t>Click icon to add chart</a:t>
            </a:r>
            <a:endParaRPr lang="en-GB" noProof="0" dirty="0"/>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GB" noProof="0" dirty="0" smtClean="0"/>
              <a:t>Click icon to add chart</a:t>
            </a:r>
            <a:endParaRPr lang="en-GB" noProof="0" dirty="0"/>
          </a:p>
        </p:txBody>
      </p:sp>
      <p:sp>
        <p:nvSpPr>
          <p:cNvPr id="8" name="Text Placeholder 8"/>
          <p:cNvSpPr>
            <a:spLocks noGrp="1"/>
          </p:cNvSpPr>
          <p:nvPr>
            <p:ph type="body" sz="quarter" idx="20"/>
          </p:nvPr>
        </p:nvSpPr>
        <p:spPr>
          <a:xfrm>
            <a:off x="4296003" y="1665288"/>
            <a:ext cx="3600000" cy="392112"/>
          </a:xfrm>
        </p:spPr>
        <p:txBody>
          <a:bodyPr/>
          <a:lstStyle/>
          <a:p>
            <a:pPr lvl="0"/>
            <a:r>
              <a:rPr lang="en-GB" noProof="0" dirty="0" smtClean="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GB" noProof="0" dirty="0" smtClean="0"/>
              <a:t>Click icon to add chart</a:t>
            </a:r>
            <a:endParaRPr lang="en-GB" noProof="0" dirty="0"/>
          </a:p>
        </p:txBody>
      </p:sp>
      <p:sp>
        <p:nvSpPr>
          <p:cNvPr id="10" name="Text Placeholder 8"/>
          <p:cNvSpPr>
            <a:spLocks noGrp="1"/>
          </p:cNvSpPr>
          <p:nvPr>
            <p:ph type="body" sz="quarter" idx="22"/>
          </p:nvPr>
        </p:nvSpPr>
        <p:spPr>
          <a:xfrm>
            <a:off x="8086959" y="1666800"/>
            <a:ext cx="3600000" cy="398256"/>
          </a:xfrm>
        </p:spPr>
        <p:txBody>
          <a:bodyPr/>
          <a:lstStyle/>
          <a:p>
            <a:pPr lvl="0"/>
            <a:r>
              <a:rPr lang="en-GB" noProof="0" dirty="0" smtClean="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GB" noProof="0" dirty="0" smtClean="0"/>
              <a:t>Click to edit Master text styles</a:t>
            </a:r>
          </a:p>
        </p:txBody>
      </p:sp>
      <p:sp>
        <p:nvSpPr>
          <p:cNvPr id="1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4"/>
          </p:nvPr>
        </p:nvSpPr>
        <p:spPr/>
        <p:txBody>
          <a:bodyPr/>
          <a:lstStyle/>
          <a:p>
            <a:endParaRPr lang="en-GB" dirty="0"/>
          </a:p>
        </p:txBody>
      </p:sp>
    </p:spTree>
    <p:extLst>
      <p:ext uri="{BB962C8B-B14F-4D97-AF65-F5344CB8AC3E}">
        <p14:creationId xmlns:p14="http://schemas.microsoft.com/office/powerpoint/2010/main" val="22150816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716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Content Placeholder 3"/>
          <p:cNvSpPr>
            <a:spLocks noGrp="1"/>
          </p:cNvSpPr>
          <p:nvPr>
            <p:ph sz="quarter" idx="20"/>
          </p:nvPr>
        </p:nvSpPr>
        <p:spPr>
          <a:xfrm>
            <a:off x="6394100" y="1666800"/>
            <a:ext cx="5328000" cy="4622400"/>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1"/>
          </p:nvPr>
        </p:nvSpPr>
        <p:spPr/>
        <p:txBody>
          <a:bodyPr/>
          <a:lstStyle/>
          <a:p>
            <a:endParaRPr lang="en-GB" dirty="0"/>
          </a:p>
        </p:txBody>
      </p:sp>
    </p:spTree>
    <p:extLst>
      <p:ext uri="{BB962C8B-B14F-4D97-AF65-F5344CB8AC3E}">
        <p14:creationId xmlns:p14="http://schemas.microsoft.com/office/powerpoint/2010/main" val="18428912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1000"/>
            </a:lvl6pPr>
            <a:lvl7pPr>
              <a:defRPr sz="1000"/>
            </a:lvl7pPr>
            <a:lvl8pPr>
              <a:defRPr sz="1000"/>
            </a:lvl8pPr>
            <a:lvl9pPr>
              <a:defRPr sz="10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1000"/>
            </a:lvl6pPr>
            <a:lvl7pPr>
              <a:defRPr sz="1000"/>
            </a:lvl7pPr>
            <a:lvl8pPr>
              <a:defRPr sz="1000"/>
            </a:lvl8pPr>
            <a:lvl9pPr>
              <a:defRPr sz="10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1"/>
          </p:nvPr>
        </p:nvSpPr>
        <p:spPr/>
        <p:txBody>
          <a:bodyPr/>
          <a:lstStyle/>
          <a:p>
            <a:endParaRPr lang="en-GB" dirty="0"/>
          </a:p>
        </p:txBody>
      </p:sp>
    </p:spTree>
    <p:extLst>
      <p:ext uri="{BB962C8B-B14F-4D97-AF65-F5344CB8AC3E}">
        <p14:creationId xmlns:p14="http://schemas.microsoft.com/office/powerpoint/2010/main" val="10310363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vl6pPr marL="475188" indent="0">
              <a:buNone/>
              <a:defRPr/>
            </a:lvl6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GB" noProof="0" dirty="0" smtClean="0"/>
              <a:t>Click icon to add chart</a:t>
            </a:r>
            <a:endParaRPr lang="en-GB" noProof="0" dirty="0"/>
          </a:p>
        </p:txBody>
      </p:sp>
      <p:sp>
        <p:nvSpPr>
          <p:cNvPr id="6" name="Text Placeholder 5"/>
          <p:cNvSpPr>
            <a:spLocks noGrp="1"/>
          </p:cNvSpPr>
          <p:nvPr>
            <p:ph type="body" sz="quarter" idx="22"/>
          </p:nvPr>
        </p:nvSpPr>
        <p:spPr>
          <a:xfrm>
            <a:off x="6239584" y="1666800"/>
            <a:ext cx="5482516" cy="420687"/>
          </a:xfrm>
        </p:spPr>
        <p:txBody>
          <a:bodyPr>
            <a:noAutofit/>
          </a:bodyPr>
          <a:lstStyle/>
          <a:p>
            <a:pPr lvl="0"/>
            <a:r>
              <a:rPr lang="en-GB" noProof="0" dirty="0" smtClean="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GB" noProof="0" dirty="0" smtClean="0"/>
              <a:t>Click to edit Master text styles</a:t>
            </a:r>
          </a:p>
        </p:txBody>
      </p:sp>
      <p:sp>
        <p:nvSpPr>
          <p:cNvPr id="1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4"/>
          </p:nvPr>
        </p:nvSpPr>
        <p:spPr/>
        <p:txBody>
          <a:bodyPr/>
          <a:lstStyle/>
          <a:p>
            <a:endParaRPr lang="en-GB" dirty="0"/>
          </a:p>
        </p:txBody>
      </p:sp>
    </p:spTree>
    <p:extLst>
      <p:ext uri="{BB962C8B-B14F-4D97-AF65-F5344CB8AC3E}">
        <p14:creationId xmlns:p14="http://schemas.microsoft.com/office/powerpoint/2010/main" val="21794662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GB" noProof="0" dirty="0" smtClean="0"/>
              <a:t>Click icon to add chart</a:t>
            </a:r>
            <a:endParaRPr lang="en-GB" noProof="0" dirty="0"/>
          </a:p>
        </p:txBody>
      </p:sp>
      <p:sp>
        <p:nvSpPr>
          <p:cNvPr id="6" name="Text Placeholder 5"/>
          <p:cNvSpPr>
            <a:spLocks noGrp="1"/>
          </p:cNvSpPr>
          <p:nvPr>
            <p:ph type="body" sz="quarter" idx="22"/>
          </p:nvPr>
        </p:nvSpPr>
        <p:spPr>
          <a:xfrm>
            <a:off x="6239585" y="1666800"/>
            <a:ext cx="5482516" cy="420687"/>
          </a:xfrm>
        </p:spPr>
        <p:txBody>
          <a:bodyPr>
            <a:noAutofit/>
          </a:bodyPr>
          <a:lstStyle/>
          <a:p>
            <a:pPr lvl="0"/>
            <a:r>
              <a:rPr lang="en-GB" noProof="0" dirty="0" smtClean="0"/>
              <a:t>Click to 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GB" noProof="0" dirty="0" smtClean="0"/>
              <a:t>Click icon to add chart</a:t>
            </a:r>
            <a:endParaRPr lang="en-GB" noProof="0" dirty="0"/>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GB" noProof="0" dirty="0" smtClean="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GB" noProof="0" dirty="0" smtClean="0"/>
              <a:t>Click to edit Master text styles</a:t>
            </a:r>
          </a:p>
        </p:txBody>
      </p:sp>
      <p:sp>
        <p:nvSpPr>
          <p:cNvPr id="17"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6"/>
          </p:nvPr>
        </p:nvSpPr>
        <p:spPr/>
        <p:txBody>
          <a:bodyPr/>
          <a:lstStyle/>
          <a:p>
            <a:endParaRPr lang="en-GB" dirty="0"/>
          </a:p>
        </p:txBody>
      </p:sp>
    </p:spTree>
    <p:extLst>
      <p:ext uri="{BB962C8B-B14F-4D97-AF65-F5344CB8AC3E}">
        <p14:creationId xmlns:p14="http://schemas.microsoft.com/office/powerpoint/2010/main" val="12002856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Content Placeholder 3"/>
          <p:cNvSpPr>
            <a:spLocks noGrp="1"/>
          </p:cNvSpPr>
          <p:nvPr>
            <p:ph sz="quarter" idx="16"/>
          </p:nvPr>
        </p:nvSpPr>
        <p:spPr>
          <a:xfrm>
            <a:off x="5482100" y="1665289"/>
            <a:ext cx="6240000"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1"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7"/>
          </p:nvPr>
        </p:nvSpPr>
        <p:spPr/>
        <p:txBody>
          <a:bodyPr/>
          <a:lstStyle/>
          <a:p>
            <a:endParaRPr lang="en-GB" dirty="0"/>
          </a:p>
        </p:txBody>
      </p:sp>
    </p:spTree>
    <p:extLst>
      <p:ext uri="{BB962C8B-B14F-4D97-AF65-F5344CB8AC3E}">
        <p14:creationId xmlns:p14="http://schemas.microsoft.com/office/powerpoint/2010/main" val="18902747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1"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7"/>
          </p:nvPr>
        </p:nvSpPr>
        <p:spPr/>
        <p:txBody>
          <a:bodyPr/>
          <a:lstStyle/>
          <a:p>
            <a:endParaRPr lang="en-GB" dirty="0"/>
          </a:p>
        </p:txBody>
      </p:sp>
    </p:spTree>
    <p:extLst>
      <p:ext uri="{BB962C8B-B14F-4D97-AF65-F5344CB8AC3E}">
        <p14:creationId xmlns:p14="http://schemas.microsoft.com/office/powerpoint/2010/main" val="980198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GB" noProof="0" dirty="0" smtClean="0"/>
              <a:t>Click icon to add picture</a:t>
            </a:r>
            <a:endParaRPr lang="en-GB" noProof="0" dirty="0"/>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GB" noProof="0" dirty="0" smtClean="0"/>
              <a:t>Click icon to add picture</a:t>
            </a:r>
            <a:endParaRPr lang="en-GB" noProof="0" dirty="0"/>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GB" noProof="0" dirty="0" smtClean="0"/>
              <a:t>Click icon to add picture</a:t>
            </a:r>
            <a:endParaRPr lang="en-GB" noProof="0" dirty="0"/>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GB" noProof="0" dirty="0" smtClean="0"/>
              <a:t>Click icon to add picture</a:t>
            </a:r>
            <a:endParaRPr lang="en-GB" noProof="0" dirty="0"/>
          </a:p>
        </p:txBody>
      </p:sp>
      <p:sp>
        <p:nvSpPr>
          <p:cNvPr id="9" name="Text Placeholder 8"/>
          <p:cNvSpPr>
            <a:spLocks noGrp="1"/>
          </p:cNvSpPr>
          <p:nvPr>
            <p:ph type="body" sz="quarter" idx="17"/>
          </p:nvPr>
        </p:nvSpPr>
        <p:spPr>
          <a:xfrm>
            <a:off x="482363" y="3076573"/>
            <a:ext cx="2640000" cy="3222628"/>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240006" indent="0">
              <a:spcAft>
                <a:spcPts val="0"/>
              </a:spcAft>
              <a:buFont typeface="Verdana" panose="020B0604030504040204" pitchFamily="34" charset="0"/>
              <a:buNone/>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2"/>
          </p:nvPr>
        </p:nvSpPr>
        <p:spPr/>
        <p:txBody>
          <a:bodyPr/>
          <a:lstStyle/>
          <a:p>
            <a:endParaRPr lang="en-GB" dirty="0"/>
          </a:p>
        </p:txBody>
      </p:sp>
    </p:spTree>
    <p:extLst>
      <p:ext uri="{BB962C8B-B14F-4D97-AF65-F5344CB8AC3E}">
        <p14:creationId xmlns:p14="http://schemas.microsoft.com/office/powerpoint/2010/main" val="3930325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Ref idx="1001">
        <a:schemeClr val="bg1"/>
      </p:bgRef>
    </p:bg>
    <p:spTree>
      <p:nvGrpSpPr>
        <p:cNvPr id="1" name=""/>
        <p:cNvGrpSpPr/>
        <p:nvPr/>
      </p:nvGrpSpPr>
      <p:grpSpPr>
        <a:xfrm>
          <a:off x="0" y="0"/>
          <a:ext cx="0" cy="0"/>
          <a:chOff x="0" y="0"/>
          <a:chExt cx="0" cy="0"/>
        </a:xfrm>
      </p:grpSpPr>
      <p:pic>
        <p:nvPicPr>
          <p:cNvPr id="16" name="Background 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9600" cy="6858000"/>
          </a:xfrm>
          <a:prstGeom prst="rect">
            <a:avLst/>
          </a:prstGeom>
        </p:spPr>
      </p:pic>
      <p:sp>
        <p:nvSpPr>
          <p:cNvPr id="2" name="SD_LAN_pePresentationTitle"/>
          <p:cNvSpPr>
            <a:spLocks noGrp="1"/>
          </p:cNvSpPr>
          <p:nvPr>
            <p:ph type="ctrTitle" hasCustomPrompt="1"/>
          </p:nvPr>
        </p:nvSpPr>
        <p:spPr bwMode="gray">
          <a:xfrm>
            <a:off x="4210150" y="1530450"/>
            <a:ext cx="3780000" cy="3780000"/>
          </a:xfrm>
          <a:prstGeom prst="ellipse">
            <a:avLst/>
          </a:prstGeom>
          <a:ln w="25400">
            <a:solidFill>
              <a:schemeClr val="accent1"/>
            </a:solidFill>
          </a:ln>
        </p:spPr>
        <p:txBody>
          <a:bodyPr lIns="36000" tIns="36000" rIns="36000" bIns="36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475200" y="5845180"/>
            <a:ext cx="5620800"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pPr lvl="0"/>
            <a:r>
              <a:rPr lang="en-GB" dirty="0" smtClean="0"/>
              <a:t>Subtitle here two lines max</a:t>
            </a:r>
          </a:p>
        </p:txBody>
      </p:sp>
      <p:sp>
        <p:nvSpPr>
          <p:cNvPr id="19" name="SD_ART_Logo_White"/>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p:txBody>
      </p:sp>
      <p:pic>
        <p:nvPicPr>
          <p:cNvPr id="5" name="SD_ART_Logo_White_bmkAr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38" y="464401"/>
            <a:ext cx="2286000" cy="1002013"/>
          </a:xfrm>
          <a:prstGeom prst="rect">
            <a:avLst/>
          </a:prstGeom>
        </p:spPr>
      </p:pic>
      <p:sp>
        <p:nvSpPr>
          <p:cNvPr id="4" name="Footer Placeholder 3" hidden="1"/>
          <p:cNvSpPr>
            <a:spLocks noGrp="1"/>
          </p:cNvSpPr>
          <p:nvPr>
            <p:ph type="ftr" sz="quarter" idx="11"/>
          </p:nvPr>
        </p:nvSpPr>
        <p:spPr/>
        <p:txBody>
          <a:bodyPr/>
          <a:lstStyle>
            <a:lvl1pPr>
              <a:defRPr>
                <a:solidFill>
                  <a:schemeClr val="bg1"/>
                </a:solidFill>
              </a:defRPr>
            </a:lvl1pPr>
          </a:lstStyle>
          <a:p>
            <a:endParaRPr lang="en-GB" dirty="0"/>
          </a:p>
        </p:txBody>
      </p:sp>
      <p:sp>
        <p:nvSpPr>
          <p:cNvPr id="8" name="SD_LAN_peDocumentDate"/>
          <p:cNvSpPr>
            <a:spLocks noGrp="1"/>
          </p:cNvSpPr>
          <p:nvPr>
            <p:ph type="body" sz="quarter" idx="14" hasCustomPrompt="1"/>
          </p:nvPr>
        </p:nvSpPr>
        <p:spPr>
          <a:xfrm>
            <a:off x="469900" y="6376034"/>
            <a:ext cx="8323816" cy="277813"/>
          </a:xfrm>
        </p:spPr>
        <p:txBody>
          <a:bodyPr lIns="10800"/>
          <a:lstStyle>
            <a:lvl1pPr>
              <a:lnSpc>
                <a:spcPct val="106000"/>
              </a:lnSpc>
              <a:spcAft>
                <a:spcPts val="0"/>
              </a:spcAft>
              <a:defRPr sz="1000"/>
            </a:lvl1pPr>
          </a:lstStyle>
          <a:p>
            <a:pPr lvl="0"/>
            <a:r>
              <a:rPr lang="en-GB" dirty="0" smtClean="0"/>
              <a:t>Name | Date</a:t>
            </a:r>
          </a:p>
        </p:txBody>
      </p:sp>
    </p:spTree>
    <p:extLst>
      <p:ext uri="{BB962C8B-B14F-4D97-AF65-F5344CB8AC3E}">
        <p14:creationId xmlns:p14="http://schemas.microsoft.com/office/powerpoint/2010/main" val="28542854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dirty="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dirty="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dirty="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dirty="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GB" noProof="0" dirty="0" smtClean="0"/>
              <a:t>Click icon to add picture</a:t>
            </a:r>
            <a:endParaRPr lang="en-GB" noProof="0" dirty="0"/>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GB" noProof="0" dirty="0" smtClean="0"/>
              <a:t>Click icon to add picture</a:t>
            </a:r>
            <a:endParaRPr lang="en-GB" noProof="0" dirty="0"/>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GB" noProof="0" dirty="0" smtClean="0"/>
              <a:t>Click icon to add picture</a:t>
            </a:r>
            <a:endParaRPr lang="en-GB" noProof="0" dirty="0"/>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GB" noProof="0" dirty="0" smtClean="0"/>
              <a:t>Click icon to add picture</a:t>
            </a:r>
            <a:endParaRPr lang="en-GB" noProof="0" dirty="0"/>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vl1pPr>
            <a:lvl2pPr>
              <a:spcAft>
                <a:spcPts val="0"/>
              </a:spcAft>
              <a:defRPr b="0"/>
            </a:lvl2pPr>
            <a:lvl3pPr marL="0" indent="0">
              <a:buNone/>
              <a:defRPr/>
            </a:lvl3pPr>
          </a:lstStyle>
          <a:p>
            <a:pPr lvl="0"/>
            <a:r>
              <a:rPr lang="en-GB" noProof="0" dirty="0" smtClean="0"/>
              <a:t>Click to edit Master text styles</a:t>
            </a:r>
          </a:p>
          <a:p>
            <a:pPr lvl="1"/>
            <a:r>
              <a:rPr lang="en-GB" noProof="0" dirty="0" smtClean="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36"/>
          </p:nvPr>
        </p:nvSpPr>
        <p:spPr/>
        <p:txBody>
          <a:bodyPr/>
          <a:lstStyle/>
          <a:p>
            <a:endParaRPr lang="en-GB" dirty="0"/>
          </a:p>
        </p:txBody>
      </p:sp>
    </p:spTree>
    <p:extLst>
      <p:ext uri="{BB962C8B-B14F-4D97-AF65-F5344CB8AC3E}">
        <p14:creationId xmlns:p14="http://schemas.microsoft.com/office/powerpoint/2010/main" val="37050432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icture &amp;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69900" y="1700213"/>
            <a:ext cx="3627438" cy="2052830"/>
          </a:xfrm>
        </p:spPr>
        <p:txBody>
          <a:bodyPr/>
          <a:lstStyle/>
          <a:p>
            <a:r>
              <a:rPr lang="en-GB" noProof="0" dirty="0" smtClean="0"/>
              <a:t>Click icon to add picture</a:t>
            </a:r>
            <a:endParaRPr lang="en-GB" noProof="0" dirty="0"/>
          </a:p>
        </p:txBody>
      </p:sp>
      <p:sp>
        <p:nvSpPr>
          <p:cNvPr id="5" name="Picture Placeholder 7"/>
          <p:cNvSpPr>
            <a:spLocks noGrp="1"/>
          </p:cNvSpPr>
          <p:nvPr>
            <p:ph type="pic" sz="quarter" idx="14"/>
          </p:nvPr>
        </p:nvSpPr>
        <p:spPr>
          <a:xfrm>
            <a:off x="8082784" y="1700213"/>
            <a:ext cx="3639316" cy="2059099"/>
          </a:xfrm>
        </p:spPr>
        <p:txBody>
          <a:bodyPr/>
          <a:lstStyle/>
          <a:p>
            <a:r>
              <a:rPr lang="en-GB" noProof="0" dirty="0" smtClean="0"/>
              <a:t>Click icon to add picture</a:t>
            </a:r>
            <a:endParaRPr lang="en-GB" noProof="0" dirty="0"/>
          </a:p>
        </p:txBody>
      </p:sp>
      <p:sp>
        <p:nvSpPr>
          <p:cNvPr id="6" name="Picture Placeholder 7"/>
          <p:cNvSpPr>
            <a:spLocks noGrp="1"/>
          </p:cNvSpPr>
          <p:nvPr>
            <p:ph type="pic" sz="quarter" idx="15"/>
          </p:nvPr>
        </p:nvSpPr>
        <p:spPr>
          <a:xfrm>
            <a:off x="4284188" y="1700212"/>
            <a:ext cx="3636962" cy="2057767"/>
          </a:xfrm>
        </p:spPr>
        <p:txBody>
          <a:bodyPr/>
          <a:lstStyle/>
          <a:p>
            <a:r>
              <a:rPr lang="en-GB" noProof="0" dirty="0" smtClean="0"/>
              <a:t>Click icon to add picture</a:t>
            </a:r>
            <a:endParaRPr lang="en-GB" noProof="0" dirty="0"/>
          </a:p>
        </p:txBody>
      </p:sp>
      <p:sp>
        <p:nvSpPr>
          <p:cNvPr id="9" name="Text Placeholder 18"/>
          <p:cNvSpPr>
            <a:spLocks noGrp="1"/>
          </p:cNvSpPr>
          <p:nvPr>
            <p:ph idx="1" hasCustomPrompt="1"/>
          </p:nvPr>
        </p:nvSpPr>
        <p:spPr>
          <a:xfrm>
            <a:off x="469900" y="3832225"/>
            <a:ext cx="3627438" cy="2181440"/>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9"/>
          </p:nvPr>
        </p:nvSpPr>
        <p:spPr/>
        <p:txBody>
          <a:bodyPr/>
          <a:lstStyle/>
          <a:p>
            <a:endParaRPr lang="en-GB" dirty="0"/>
          </a:p>
        </p:txBody>
      </p:sp>
    </p:spTree>
    <p:extLst>
      <p:ext uri="{BB962C8B-B14F-4D97-AF65-F5344CB8AC3E}">
        <p14:creationId xmlns:p14="http://schemas.microsoft.com/office/powerpoint/2010/main" val="33955609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4281959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4" name="Text Placeholder 8"/>
          <p:cNvSpPr>
            <a:spLocks noGrp="1"/>
          </p:cNvSpPr>
          <p:nvPr>
            <p:ph type="body" sz="quarter" idx="17"/>
          </p:nvPr>
        </p:nvSpPr>
        <p:spPr>
          <a:xfrm>
            <a:off x="469899"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239994" indent="0">
              <a:spcAft>
                <a:spcPts val="1333"/>
              </a:spcAft>
              <a:buFont typeface="Verdana" panose="020B0604030504040204" pitchFamily="34" charset="0"/>
              <a:buNone/>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Content Placeholder 9"/>
          <p:cNvSpPr>
            <a:spLocks noGrp="1"/>
          </p:cNvSpPr>
          <p:nvPr>
            <p:ph sz="quarter" idx="22" hasCustomPrompt="1"/>
          </p:nvPr>
        </p:nvSpPr>
        <p:spPr>
          <a:xfrm>
            <a:off x="4734795" y="1857891"/>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Content Placeholder 10"/>
          <p:cNvSpPr>
            <a:spLocks noGrp="1"/>
          </p:cNvSpPr>
          <p:nvPr>
            <p:ph sz="quarter" idx="23" hasCustomPrompt="1"/>
          </p:nvPr>
        </p:nvSpPr>
        <p:spPr>
          <a:xfrm>
            <a:off x="10451382" y="1857891"/>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GB" sz="1467" noProof="0" dirty="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GB" sz="1467" noProof="0" dirty="0">
              <a:solidFill>
                <a:schemeClr val="bg1"/>
              </a:solidFill>
            </a:endParaRPr>
          </a:p>
        </p:txBody>
      </p:sp>
      <p:sp>
        <p:nvSpPr>
          <p:cNvPr id="2" name="Footer Placeholder 1"/>
          <p:cNvSpPr>
            <a:spLocks noGrp="1"/>
          </p:cNvSpPr>
          <p:nvPr>
            <p:ph type="ftr" sz="quarter" idx="24"/>
          </p:nvPr>
        </p:nvSpPr>
        <p:spPr/>
        <p:txBody>
          <a:bodyPr/>
          <a:lstStyle/>
          <a:p>
            <a:endParaRPr lang="en-GB" dirty="0"/>
          </a:p>
        </p:txBody>
      </p:sp>
    </p:spTree>
    <p:extLst>
      <p:ext uri="{BB962C8B-B14F-4D97-AF65-F5344CB8AC3E}">
        <p14:creationId xmlns:p14="http://schemas.microsoft.com/office/powerpoint/2010/main" val="42394089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1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8"/>
          <p:cNvSpPr>
            <a:spLocks noGrp="1"/>
          </p:cNvSpPr>
          <p:nvPr>
            <p:ph type="body" sz="quarter" idx="17"/>
          </p:nvPr>
        </p:nvSpPr>
        <p:spPr>
          <a:xfrm>
            <a:off x="469899"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6" name="Content Placeholder 9"/>
          <p:cNvSpPr>
            <a:spLocks noGrp="1"/>
          </p:cNvSpPr>
          <p:nvPr>
            <p:ph sz="quarter" idx="26" hasCustomPrompt="1"/>
          </p:nvPr>
        </p:nvSpPr>
        <p:spPr>
          <a:xfrm>
            <a:off x="4734795" y="1857891"/>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0" name="Content Placeholder 10"/>
          <p:cNvSpPr>
            <a:spLocks noGrp="1"/>
          </p:cNvSpPr>
          <p:nvPr>
            <p:ph sz="quarter" idx="27" hasCustomPrompt="1"/>
          </p:nvPr>
        </p:nvSpPr>
        <p:spPr>
          <a:xfrm>
            <a:off x="10451382" y="1857891"/>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10" name="Text Placeholder 8"/>
          <p:cNvSpPr>
            <a:spLocks noGrp="1"/>
          </p:cNvSpPr>
          <p:nvPr>
            <p:ph type="body" sz="quarter" idx="22"/>
          </p:nvPr>
        </p:nvSpPr>
        <p:spPr>
          <a:xfrm>
            <a:off x="469899"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1" name="Content Placeholder 11"/>
          <p:cNvSpPr>
            <a:spLocks noGrp="1"/>
          </p:cNvSpPr>
          <p:nvPr>
            <p:ph sz="quarter" idx="28" hasCustomPrompt="1"/>
          </p:nvPr>
        </p:nvSpPr>
        <p:spPr>
          <a:xfrm>
            <a:off x="4742449" y="4248208"/>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2" name="Content Placeholder 12"/>
          <p:cNvSpPr>
            <a:spLocks noGrp="1"/>
          </p:cNvSpPr>
          <p:nvPr>
            <p:ph sz="quarter" idx="29" hasCustomPrompt="1"/>
          </p:nvPr>
        </p:nvSpPr>
        <p:spPr>
          <a:xfrm>
            <a:off x="10451382" y="4248208"/>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noProof="0" dirty="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noProof="0" dirty="0">
              <a:solidFill>
                <a:schemeClr val="bg1"/>
              </a:solidFill>
            </a:endParaRPr>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noProof="0" dirty="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noProof="0" dirty="0">
              <a:solidFill>
                <a:schemeClr val="bg1"/>
              </a:solidFill>
            </a:endParaRPr>
          </a:p>
        </p:txBody>
      </p:sp>
      <p:sp>
        <p:nvSpPr>
          <p:cNvPr id="2" name="Footer Placeholder 1"/>
          <p:cNvSpPr>
            <a:spLocks noGrp="1"/>
          </p:cNvSpPr>
          <p:nvPr>
            <p:ph type="ftr" sz="quarter" idx="30"/>
          </p:nvPr>
        </p:nvSpPr>
        <p:spPr/>
        <p:txBody>
          <a:bodyPr/>
          <a:lstStyle/>
          <a:p>
            <a:endParaRPr lang="en-GB" dirty="0"/>
          </a:p>
        </p:txBody>
      </p:sp>
    </p:spTree>
    <p:extLst>
      <p:ext uri="{BB962C8B-B14F-4D97-AF65-F5344CB8AC3E}">
        <p14:creationId xmlns:p14="http://schemas.microsoft.com/office/powerpoint/2010/main" val="38975613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dirty="0">
              <a:solidFill>
                <a:schemeClr val="bg1"/>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dirty="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noProof="0" dirty="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Text Placeholder 8"/>
          <p:cNvSpPr>
            <a:spLocks noGrp="1"/>
          </p:cNvSpPr>
          <p:nvPr>
            <p:ph type="body" sz="quarter" idx="18"/>
          </p:nvPr>
        </p:nvSpPr>
        <p:spPr>
          <a:xfrm>
            <a:off x="469900" y="1851441"/>
            <a:ext cx="3627438" cy="3845755"/>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0"/>
          </p:nvPr>
        </p:nvSpPr>
        <p:spPr/>
        <p:txBody>
          <a:bodyPr/>
          <a:lstStyle/>
          <a:p>
            <a:endParaRPr lang="en-GB" dirty="0"/>
          </a:p>
        </p:txBody>
      </p:sp>
    </p:spTree>
    <p:extLst>
      <p:ext uri="{BB962C8B-B14F-4D97-AF65-F5344CB8AC3E}">
        <p14:creationId xmlns:p14="http://schemas.microsoft.com/office/powerpoint/2010/main" val="17358674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0"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1"/>
          </p:nvPr>
        </p:nvSpPr>
        <p:spPr/>
        <p:txBody>
          <a:bodyPr/>
          <a:lstStyle/>
          <a:p>
            <a:endParaRPr lang="en-GB" dirty="0"/>
          </a:p>
        </p:txBody>
      </p:sp>
    </p:spTree>
    <p:extLst>
      <p:ext uri="{BB962C8B-B14F-4D97-AF65-F5344CB8AC3E}">
        <p14:creationId xmlns:p14="http://schemas.microsoft.com/office/powerpoint/2010/main" val="291243073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Ref idx="1001">
        <a:schemeClr val="bg1"/>
      </p:bgRef>
    </p:bg>
    <p:spTree>
      <p:nvGrpSpPr>
        <p:cNvPr id="1" name=""/>
        <p:cNvGrpSpPr/>
        <p:nvPr/>
      </p:nvGrpSpPr>
      <p:grpSpPr>
        <a:xfrm>
          <a:off x="0" y="0"/>
          <a:ext cx="0" cy="0"/>
          <a:chOff x="0" y="0"/>
          <a:chExt cx="0" cy="0"/>
        </a:xfrm>
      </p:grpSpPr>
      <p:sp>
        <p:nvSpPr>
          <p:cNvPr id="11" name="Colored background"/>
          <p:cNvSpPr/>
          <p:nvPr userDrawn="1"/>
        </p:nvSpPr>
        <p:spPr bwMode="gray">
          <a:xfrm>
            <a:off x="0" y="0"/>
            <a:ext cx="121896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tx1"/>
              </a:solidFill>
            </a:endParaRPr>
          </a:p>
        </p:txBody>
      </p:sp>
      <p:sp>
        <p:nvSpPr>
          <p:cNvPr id="4" name="Text Placeholder 8"/>
          <p:cNvSpPr>
            <a:spLocks noGrp="1"/>
          </p:cNvSpPr>
          <p:nvPr>
            <p:ph type="body" sz="quarter" idx="17"/>
          </p:nvPr>
        </p:nvSpPr>
        <p:spPr>
          <a:xfrm>
            <a:off x="469903" y="2556000"/>
            <a:ext cx="2592000" cy="3394800"/>
          </a:xfrm>
        </p:spPr>
        <p:txBody>
          <a:bodyPr/>
          <a:lstStyle>
            <a:lvl1pPr>
              <a:defRPr b="1">
                <a:solidFill>
                  <a:schemeClr val="tx1"/>
                </a:solidFill>
              </a:defRPr>
            </a:lvl1pPr>
            <a:lvl2pPr>
              <a:spcAft>
                <a:spcPts val="1333"/>
              </a:spcAft>
              <a:defRPr>
                <a:solidFill>
                  <a:schemeClr val="tx1"/>
                </a:solidFill>
              </a:defRPr>
            </a:lvl2pPr>
            <a:lvl3pPr marL="0" indent="0">
              <a:spcAft>
                <a:spcPts val="1333"/>
              </a:spcAft>
              <a:buFont typeface="Arial" panose="020B0604020202020204" pitchFamily="34" charset="0"/>
              <a:buChar char="​"/>
              <a:defRPr>
                <a:solidFill>
                  <a:schemeClr val="tx1"/>
                </a:solidFill>
              </a:defRPr>
            </a:lvl3pPr>
            <a:lvl4pPr marL="235194" indent="-235194">
              <a:spcAft>
                <a:spcPts val="1333"/>
              </a:spcAft>
              <a:buFont typeface="Arial" panose="020B0604020202020204" pitchFamily="34" charset="0"/>
              <a:buChar char="•"/>
              <a:defRPr>
                <a:solidFill>
                  <a:schemeClr val="tx1"/>
                </a:solidFill>
              </a:defRPr>
            </a:lvl4pPr>
            <a:lvl5pPr marL="475188" indent="-235194">
              <a:spcAft>
                <a:spcPts val="1333"/>
              </a:spcAft>
              <a:defRPr baseline="0">
                <a:solidFill>
                  <a:schemeClr val="tx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tx1"/>
                </a:solidFill>
              </a:defRPr>
            </a:lvl1pPr>
            <a:lvl2pPr>
              <a:spcAft>
                <a:spcPts val="1333"/>
              </a:spcAft>
              <a:defRPr>
                <a:solidFill>
                  <a:schemeClr val="tx1"/>
                </a:solidFill>
              </a:defRPr>
            </a:lvl2pPr>
            <a:lvl3pPr marL="0" indent="0">
              <a:spcAft>
                <a:spcPts val="1333"/>
              </a:spcAft>
              <a:buFont typeface="Arial" panose="020B0604020202020204" pitchFamily="34" charset="0"/>
              <a:buChar char="​"/>
              <a:defRPr>
                <a:solidFill>
                  <a:schemeClr val="tx1"/>
                </a:solidFill>
              </a:defRPr>
            </a:lvl3pPr>
            <a:lvl4pPr marL="235194" indent="-235194">
              <a:spcAft>
                <a:spcPts val="1333"/>
              </a:spcAft>
              <a:buFont typeface="Arial" panose="020B0604020202020204" pitchFamily="34" charset="0"/>
              <a:buChar char="•"/>
              <a:defRPr>
                <a:solidFill>
                  <a:schemeClr val="tx1"/>
                </a:solidFill>
              </a:defRPr>
            </a:lvl4pPr>
            <a:lvl5pPr marL="475188" indent="-235194">
              <a:spcAft>
                <a:spcPts val="1333"/>
              </a:spcAft>
              <a:defRPr baseline="0">
                <a:solidFill>
                  <a:schemeClr val="tx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 Placeholder 8"/>
          <p:cNvSpPr>
            <a:spLocks noGrp="1"/>
          </p:cNvSpPr>
          <p:nvPr>
            <p:ph type="body" sz="quarter" idx="19"/>
          </p:nvPr>
        </p:nvSpPr>
        <p:spPr>
          <a:xfrm>
            <a:off x="3356635" y="2556000"/>
            <a:ext cx="2592000" cy="3394800"/>
          </a:xfrm>
        </p:spPr>
        <p:txBody>
          <a:bodyPr/>
          <a:lstStyle>
            <a:lvl1pPr>
              <a:defRPr b="1">
                <a:solidFill>
                  <a:schemeClr val="tx1"/>
                </a:solidFill>
              </a:defRPr>
            </a:lvl1pPr>
            <a:lvl2pPr>
              <a:spcAft>
                <a:spcPts val="1333"/>
              </a:spcAft>
              <a:defRPr>
                <a:solidFill>
                  <a:schemeClr val="tx1"/>
                </a:solidFill>
              </a:defRPr>
            </a:lvl2pPr>
            <a:lvl3pPr marL="0" indent="0">
              <a:spcAft>
                <a:spcPts val="1333"/>
              </a:spcAft>
              <a:buFont typeface="Arial" panose="020B0604020202020204" pitchFamily="34" charset="0"/>
              <a:buChar char="​"/>
              <a:defRPr>
                <a:solidFill>
                  <a:schemeClr val="tx1"/>
                </a:solidFill>
              </a:defRPr>
            </a:lvl3pPr>
            <a:lvl4pPr marL="235194" indent="-235194">
              <a:spcAft>
                <a:spcPts val="1333"/>
              </a:spcAft>
              <a:buFont typeface="Arial" panose="020B0604020202020204" pitchFamily="34" charset="0"/>
              <a:buChar char="•"/>
              <a:defRPr>
                <a:solidFill>
                  <a:schemeClr val="tx1"/>
                </a:solidFill>
              </a:defRPr>
            </a:lvl4pPr>
            <a:lvl5pPr marL="475188" indent="-235194">
              <a:spcAft>
                <a:spcPts val="1333"/>
              </a:spcAft>
              <a:defRPr baseline="0">
                <a:solidFill>
                  <a:schemeClr val="tx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 Placeholder 8"/>
          <p:cNvSpPr>
            <a:spLocks noGrp="1"/>
          </p:cNvSpPr>
          <p:nvPr>
            <p:ph type="body" sz="quarter" idx="20"/>
          </p:nvPr>
        </p:nvSpPr>
        <p:spPr>
          <a:xfrm>
            <a:off x="6243367" y="2556000"/>
            <a:ext cx="2592000" cy="3394800"/>
          </a:xfrm>
        </p:spPr>
        <p:txBody>
          <a:bodyPr/>
          <a:lstStyle>
            <a:lvl1pPr>
              <a:defRPr b="1">
                <a:solidFill>
                  <a:schemeClr val="tx1"/>
                </a:solidFill>
              </a:defRPr>
            </a:lvl1pPr>
            <a:lvl2pPr>
              <a:spcAft>
                <a:spcPts val="1333"/>
              </a:spcAft>
              <a:defRPr>
                <a:solidFill>
                  <a:schemeClr val="tx1"/>
                </a:solidFill>
              </a:defRPr>
            </a:lvl2pPr>
            <a:lvl3pPr marL="0" indent="0">
              <a:spcAft>
                <a:spcPts val="1333"/>
              </a:spcAft>
              <a:buFont typeface="Arial" panose="020B0604020202020204" pitchFamily="34" charset="0"/>
              <a:buChar char="​"/>
              <a:defRPr>
                <a:solidFill>
                  <a:schemeClr val="tx1"/>
                </a:solidFill>
              </a:defRPr>
            </a:lvl3pPr>
            <a:lvl4pPr marL="235194" indent="-235194">
              <a:spcAft>
                <a:spcPts val="1333"/>
              </a:spcAft>
              <a:buFont typeface="Arial" panose="020B0604020202020204" pitchFamily="34" charset="0"/>
              <a:buChar char="•"/>
              <a:defRPr>
                <a:solidFill>
                  <a:schemeClr val="tx1"/>
                </a:solidFill>
              </a:defRPr>
            </a:lvl4pPr>
            <a:lvl5pPr marL="475188" indent="-235194">
              <a:spcAft>
                <a:spcPts val="1333"/>
              </a:spcAft>
              <a:defRPr baseline="0">
                <a:solidFill>
                  <a:schemeClr val="tx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17"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solidFill>
                  <a:schemeClr val="tx1"/>
                </a:solidFill>
              </a:defRPr>
            </a:lvl1pPr>
          </a:lstStyle>
          <a:p>
            <a:r>
              <a:rPr lang="en-GB" noProof="0" dirty="0" smtClean="0"/>
              <a:t>Click to edit Master title style</a:t>
            </a:r>
            <a:endParaRPr lang="en-GB" noProof="0" dirty="0"/>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tx1"/>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1"/>
          </p:nvPr>
        </p:nvSpPr>
        <p:spPr/>
        <p:txBody>
          <a:bodyPr/>
          <a:lstStyle/>
          <a:p>
            <a:endParaRPr lang="en-GB" dirty="0"/>
          </a:p>
        </p:txBody>
      </p:sp>
    </p:spTree>
    <p:extLst>
      <p:ext uri="{BB962C8B-B14F-4D97-AF65-F5344CB8AC3E}">
        <p14:creationId xmlns:p14="http://schemas.microsoft.com/office/powerpoint/2010/main" val="4044370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71600" y="1665817"/>
            <a:ext cx="5537730" cy="4633383"/>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41670894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2" name="Footer Placeholder 1"/>
          <p:cNvSpPr>
            <a:spLocks noGrp="1"/>
          </p:cNvSpPr>
          <p:nvPr>
            <p:ph type="ftr" sz="quarter" idx="10"/>
          </p:nvPr>
        </p:nvSpPr>
        <p:spPr/>
        <p:txBody>
          <a:bodyPr/>
          <a:lstStyle/>
          <a:p>
            <a:endParaRPr lang="en-GB" dirty="0"/>
          </a:p>
        </p:txBody>
      </p:sp>
    </p:spTree>
    <p:extLst>
      <p:ext uri="{BB962C8B-B14F-4D97-AF65-F5344CB8AC3E}">
        <p14:creationId xmlns:p14="http://schemas.microsoft.com/office/powerpoint/2010/main" val="3242278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SD_LAN_pePresentationTitle"/>
          <p:cNvSpPr>
            <a:spLocks noGrp="1"/>
          </p:cNvSpPr>
          <p:nvPr>
            <p:ph type="ctrTitle" hasCustomPrompt="1"/>
          </p:nvPr>
        </p:nvSpPr>
        <p:spPr bwMode="gray">
          <a:xfrm>
            <a:off x="4212000" y="1530000"/>
            <a:ext cx="3780000" cy="3780000"/>
          </a:xfrm>
          <a:prstGeom prst="ellipse">
            <a:avLst/>
          </a:prstGeom>
          <a:ln w="25400">
            <a:solidFill>
              <a:schemeClr val="accent1"/>
            </a:solidFill>
          </a:ln>
        </p:spPr>
        <p:txBody>
          <a:bodyPr lIns="36000" tIns="36000" rIns="36000" bIns="36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475326" y="5845180"/>
            <a:ext cx="5620673"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pPr lvl="0"/>
            <a:r>
              <a:rPr lang="en-GB" dirty="0" smtClean="0"/>
              <a:t>Subtitle here two lines max</a:t>
            </a:r>
          </a:p>
        </p:txBody>
      </p:sp>
      <p:sp>
        <p:nvSpPr>
          <p:cNvPr id="16" name="SD_ART_Logo"/>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p:txBody>
      </p:sp>
      <p:pic>
        <p:nvPicPr>
          <p:cNvPr id="5"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438" y="464401"/>
            <a:ext cx="2286000" cy="1002013"/>
          </a:xfrm>
          <a:prstGeom prst="rect">
            <a:avLst/>
          </a:prstGeom>
        </p:spPr>
      </p:pic>
      <p:sp>
        <p:nvSpPr>
          <p:cNvPr id="4" name="Footer Placeholder 3" hidden="1"/>
          <p:cNvSpPr>
            <a:spLocks noGrp="1"/>
          </p:cNvSpPr>
          <p:nvPr>
            <p:ph type="ftr" sz="quarter" idx="11"/>
          </p:nvPr>
        </p:nvSpPr>
        <p:spPr/>
        <p:txBody>
          <a:bodyPr/>
          <a:lstStyle>
            <a:lvl1pPr>
              <a:defRPr>
                <a:solidFill>
                  <a:schemeClr val="bg1"/>
                </a:solidFill>
              </a:defRPr>
            </a:lvl1pPr>
          </a:lstStyle>
          <a:p>
            <a:endParaRPr lang="en-GB" dirty="0"/>
          </a:p>
        </p:txBody>
      </p:sp>
      <p:sp>
        <p:nvSpPr>
          <p:cNvPr id="7" name="SD_LAN_peDocumentDate"/>
          <p:cNvSpPr>
            <a:spLocks noGrp="1"/>
          </p:cNvSpPr>
          <p:nvPr>
            <p:ph type="body" sz="quarter" idx="14" hasCustomPrompt="1"/>
          </p:nvPr>
        </p:nvSpPr>
        <p:spPr>
          <a:xfrm>
            <a:off x="469900" y="6376034"/>
            <a:ext cx="8323816" cy="277813"/>
          </a:xfrm>
        </p:spPr>
        <p:txBody>
          <a:bodyPr lIns="10800"/>
          <a:lstStyle>
            <a:lvl1pPr>
              <a:lnSpc>
                <a:spcPct val="106000"/>
              </a:lnSpc>
              <a:spcAft>
                <a:spcPts val="0"/>
              </a:spcAft>
              <a:defRPr sz="1000"/>
            </a:lvl1pPr>
          </a:lstStyle>
          <a:p>
            <a:pPr lvl="0"/>
            <a:r>
              <a:rPr lang="en-GB" dirty="0" smtClean="0"/>
              <a:t>Name | Date</a:t>
            </a:r>
          </a:p>
        </p:txBody>
      </p:sp>
    </p:spTree>
    <p:extLst>
      <p:ext uri="{BB962C8B-B14F-4D97-AF65-F5344CB8AC3E}">
        <p14:creationId xmlns:p14="http://schemas.microsoft.com/office/powerpoint/2010/main" val="1644713561"/>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p>
        </p:txBody>
      </p:sp>
    </p:spTree>
    <p:extLst>
      <p:ext uri="{BB962C8B-B14F-4D97-AF65-F5344CB8AC3E}">
        <p14:creationId xmlns:p14="http://schemas.microsoft.com/office/powerpoint/2010/main" val="374239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22" name="SD_InternalExternal"/>
          <p:cNvSpPr>
            <a:spLocks/>
          </p:cNvSpPr>
          <p:nvPr userDrawn="1"/>
        </p:nvSpPr>
        <p:spPr bwMode="auto">
          <a:xfrm>
            <a:off x="474358" y="3429000"/>
            <a:ext cx="9344330" cy="2870201"/>
          </a:xfrm>
          <a:prstGeom prst="rect">
            <a:avLst/>
          </a:prstGeom>
          <a:noFill/>
          <a:ln w="9525">
            <a:noFill/>
            <a:miter lim="800000"/>
            <a:headEnd/>
            <a:tailEnd/>
          </a:ln>
        </p:spPr>
        <p:txBody>
          <a:bodyPr lIns="0" tIns="0" rIns="0" bIns="0" anchor="b"/>
          <a:lstStyle/>
          <a:p>
            <a:pPr defTabSz="1019175">
              <a:spcAft>
                <a:spcPts val="0"/>
              </a:spcAft>
              <a:buClr>
                <a:schemeClr val="tx1"/>
              </a:buClr>
              <a:buSzPct val="80000"/>
              <a:buFont typeface="Wingdings" pitchFamily="2" charset="2"/>
              <a:buNone/>
            </a:pPr>
            <a:r>
              <a:rPr lang="en-GB" sz="900" noProof="1" smtClean="0">
                <a:solidFill>
                  <a:schemeClr val="tx1"/>
                </a:solidFill>
              </a:rPr>
              <a:t>This is an internal document which provides confidential advice and guidance to partners and staff of Deloitte LLP and its subsidiaries. It is not to be copied or made available to any other party.
© 2017 Deloitte LLP. All rights reserved.</a:t>
            </a:r>
          </a:p>
        </p:txBody>
      </p:sp>
      <p:sp>
        <p:nvSpPr>
          <p:cNvPr id="20" name="SD_ART_Logo"/>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p:txBody>
      </p:sp>
      <p:pic>
        <p:nvPicPr>
          <p:cNvPr id="3"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438" y="464401"/>
            <a:ext cx="2286000" cy="1002013"/>
          </a:xfrm>
          <a:prstGeom prst="rect">
            <a:avLst/>
          </a:prstGeom>
        </p:spPr>
      </p:pic>
      <p:sp>
        <p:nvSpPr>
          <p:cNvPr id="2" name="Footer Placeholder 1"/>
          <p:cNvSpPr>
            <a:spLocks noGrp="1"/>
          </p:cNvSpPr>
          <p:nvPr>
            <p:ph type="ftr" sz="quarter" idx="16"/>
          </p:nvPr>
        </p:nvSpPr>
        <p:spPr/>
        <p:txBody>
          <a:bodyPr/>
          <a:lstStyle>
            <a:lvl1pPr>
              <a:defRPr>
                <a:solidFill>
                  <a:schemeClr val="bg1"/>
                </a:solidFill>
              </a:defRPr>
            </a:lvl1pPr>
          </a:lstStyle>
          <a:p>
            <a:endParaRPr lang="en-GB" dirty="0"/>
          </a:p>
        </p:txBody>
      </p:sp>
    </p:spTree>
    <p:extLst>
      <p:ext uri="{BB962C8B-B14F-4D97-AF65-F5344CB8AC3E}">
        <p14:creationId xmlns:p14="http://schemas.microsoft.com/office/powerpoint/2010/main" val="12903101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Ref idx="1001">
        <a:schemeClr val="bg1"/>
      </p:bgRef>
    </p:bg>
    <p:spTree>
      <p:nvGrpSpPr>
        <p:cNvPr id="1" name=""/>
        <p:cNvGrpSpPr/>
        <p:nvPr/>
      </p:nvGrpSpPr>
      <p:grpSpPr>
        <a:xfrm>
          <a:off x="0" y="0"/>
          <a:ext cx="0" cy="0"/>
          <a:chOff x="0" y="0"/>
          <a:chExt cx="0" cy="0"/>
        </a:xfrm>
      </p:grpSpPr>
      <p:pic>
        <p:nvPicPr>
          <p:cNvPr id="20" name="Background 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9600" cy="6858000"/>
          </a:xfrm>
          <a:prstGeom prst="rect">
            <a:avLst/>
          </a:prstGeom>
        </p:spPr>
      </p:pic>
      <p:sp>
        <p:nvSpPr>
          <p:cNvPr id="33" name="Picture Placeholder 8"/>
          <p:cNvSpPr>
            <a:spLocks noGrp="1"/>
          </p:cNvSpPr>
          <p:nvPr>
            <p:ph type="pic" sz="quarter" idx="11"/>
          </p:nvPr>
        </p:nvSpPr>
        <p:spPr>
          <a:xfrm>
            <a:off x="3393716" y="727595"/>
            <a:ext cx="5400000" cy="5400000"/>
          </a:xfrm>
          <a:prstGeom prst="rect">
            <a:avLst/>
          </a:prstGeom>
        </p:spPr>
        <p:txBody>
          <a:bodyPr/>
          <a:lstStyle>
            <a:lvl1pPr>
              <a:defRPr>
                <a:solidFill>
                  <a:schemeClr val="tx1"/>
                </a:solidFill>
              </a:defRPr>
            </a:lvl1pPr>
          </a:lstStyle>
          <a:p>
            <a:r>
              <a:rPr lang="en-GB" noProof="0" dirty="0" smtClean="0"/>
              <a:t>Click icon to add picture</a:t>
            </a:r>
            <a:endParaRPr lang="en-GB" noProof="0" dirty="0"/>
          </a:p>
        </p:txBody>
      </p:sp>
      <p:sp>
        <p:nvSpPr>
          <p:cNvPr id="2" name="SD_LAN_pePresentationTitle"/>
          <p:cNvSpPr>
            <a:spLocks noGrp="1"/>
          </p:cNvSpPr>
          <p:nvPr>
            <p:ph type="ctrTitle" hasCustomPrompt="1"/>
          </p:nvPr>
        </p:nvSpPr>
        <p:spPr bwMode="gray">
          <a:xfrm>
            <a:off x="475200" y="5480578"/>
            <a:ext cx="5620800" cy="324000"/>
          </a:xfrm>
        </p:spPr>
        <p:txBody>
          <a:bodyPr anchor="b"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475200" y="5845180"/>
            <a:ext cx="5620800"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pPr lvl="0"/>
            <a:r>
              <a:rPr lang="en-GB" dirty="0" smtClean="0"/>
              <a:t>Subtitle here two lines max</a:t>
            </a:r>
          </a:p>
        </p:txBody>
      </p:sp>
      <p:sp>
        <p:nvSpPr>
          <p:cNvPr id="18" name="SD_ART_Logo_White"/>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5" name="SD_ART_Logo_White_bmkAr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38" y="464401"/>
            <a:ext cx="2286000" cy="1002013"/>
          </a:xfrm>
          <a:prstGeom prst="rect">
            <a:avLst/>
          </a:prstGeom>
        </p:spPr>
      </p:pic>
      <p:sp>
        <p:nvSpPr>
          <p:cNvPr id="4" name="Footer Placeholder 3" hidden="1"/>
          <p:cNvSpPr>
            <a:spLocks noGrp="1"/>
          </p:cNvSpPr>
          <p:nvPr>
            <p:ph type="ftr" sz="quarter" idx="12"/>
          </p:nvPr>
        </p:nvSpPr>
        <p:spPr/>
        <p:txBody>
          <a:bodyPr/>
          <a:lstStyle>
            <a:lvl1pPr>
              <a:defRPr>
                <a:solidFill>
                  <a:schemeClr val="bg1"/>
                </a:solidFill>
              </a:defRPr>
            </a:lvl1pPr>
          </a:lstStyle>
          <a:p>
            <a:endParaRPr lang="en-GB" dirty="0">
              <a:solidFill>
                <a:srgbClr val="000000"/>
              </a:solidFill>
            </a:endParaRPr>
          </a:p>
        </p:txBody>
      </p:sp>
      <p:sp>
        <p:nvSpPr>
          <p:cNvPr id="13" name="SD_LAN_peDocumentDate"/>
          <p:cNvSpPr>
            <a:spLocks noGrp="1"/>
          </p:cNvSpPr>
          <p:nvPr>
            <p:ph type="body" sz="quarter" idx="14" hasCustomPrompt="1"/>
          </p:nvPr>
        </p:nvSpPr>
        <p:spPr>
          <a:xfrm>
            <a:off x="469900" y="6376034"/>
            <a:ext cx="8323816" cy="277813"/>
          </a:xfrm>
        </p:spPr>
        <p:txBody>
          <a:bodyPr lIns="10800"/>
          <a:lstStyle>
            <a:lvl1pPr>
              <a:lnSpc>
                <a:spcPct val="106000"/>
              </a:lnSpc>
              <a:spcAft>
                <a:spcPts val="0"/>
              </a:spcAft>
              <a:defRPr sz="1000"/>
            </a:lvl1pPr>
          </a:lstStyle>
          <a:p>
            <a:pPr lvl="0"/>
            <a:r>
              <a:rPr lang="en-GB" dirty="0" smtClean="0"/>
              <a:t>Name | Date</a:t>
            </a:r>
          </a:p>
        </p:txBody>
      </p:sp>
    </p:spTree>
    <p:extLst>
      <p:ext uri="{BB962C8B-B14F-4D97-AF65-F5344CB8AC3E}">
        <p14:creationId xmlns:p14="http://schemas.microsoft.com/office/powerpoint/2010/main" val="111084718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GB" noProof="0" dirty="0" smtClean="0"/>
              <a:t>Click icon to add picture</a:t>
            </a:r>
            <a:endParaRPr lang="en-GB" noProof="0" dirty="0"/>
          </a:p>
        </p:txBody>
      </p:sp>
      <p:sp>
        <p:nvSpPr>
          <p:cNvPr id="2" name="SD_LAN_pePresentationTitle"/>
          <p:cNvSpPr>
            <a:spLocks noGrp="1"/>
          </p:cNvSpPr>
          <p:nvPr>
            <p:ph type="ctrTitle" hasCustomPrompt="1"/>
          </p:nvPr>
        </p:nvSpPr>
        <p:spPr bwMode="gray">
          <a:xfrm>
            <a:off x="475324" y="5479200"/>
            <a:ext cx="5620675" cy="324000"/>
          </a:xfrm>
        </p:spPr>
        <p:txBody>
          <a:bodyPr anchor="b"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475326" y="5845180"/>
            <a:ext cx="5620673"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pPr lvl="0"/>
            <a:r>
              <a:rPr lang="en-GB" dirty="0" smtClean="0"/>
              <a:t>Subtitle here two lines max</a:t>
            </a:r>
          </a:p>
        </p:txBody>
      </p:sp>
      <p:sp>
        <p:nvSpPr>
          <p:cNvPr id="31" name="SD_ART_Logo"/>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5"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438" y="464401"/>
            <a:ext cx="2286000" cy="1002013"/>
          </a:xfrm>
          <a:prstGeom prst="rect">
            <a:avLst/>
          </a:prstGeom>
        </p:spPr>
      </p:pic>
      <p:sp>
        <p:nvSpPr>
          <p:cNvPr id="4" name="Footer Placeholder 3" hidden="1"/>
          <p:cNvSpPr>
            <a:spLocks noGrp="1"/>
          </p:cNvSpPr>
          <p:nvPr>
            <p:ph type="ftr" sz="quarter" idx="12"/>
          </p:nvPr>
        </p:nvSpPr>
        <p:spPr/>
        <p:txBody>
          <a:bodyPr/>
          <a:lstStyle>
            <a:lvl1pPr>
              <a:defRPr>
                <a:solidFill>
                  <a:schemeClr val="bg1"/>
                </a:solidFill>
              </a:defRPr>
            </a:lvl1pPr>
          </a:lstStyle>
          <a:p>
            <a:endParaRPr lang="en-GB" dirty="0">
              <a:solidFill>
                <a:srgbClr val="FFFFFF"/>
              </a:solidFill>
            </a:endParaRPr>
          </a:p>
        </p:txBody>
      </p:sp>
      <p:sp>
        <p:nvSpPr>
          <p:cNvPr id="8" name="SD_LAN_peDocumentDate"/>
          <p:cNvSpPr>
            <a:spLocks noGrp="1"/>
          </p:cNvSpPr>
          <p:nvPr>
            <p:ph type="body" sz="quarter" idx="14" hasCustomPrompt="1"/>
          </p:nvPr>
        </p:nvSpPr>
        <p:spPr>
          <a:xfrm>
            <a:off x="469900" y="6376034"/>
            <a:ext cx="8323816" cy="277813"/>
          </a:xfrm>
        </p:spPr>
        <p:txBody>
          <a:bodyPr lIns="10800"/>
          <a:lstStyle>
            <a:lvl1pPr>
              <a:lnSpc>
                <a:spcPct val="106000"/>
              </a:lnSpc>
              <a:spcAft>
                <a:spcPts val="0"/>
              </a:spcAft>
              <a:defRPr sz="1000"/>
            </a:lvl1pPr>
          </a:lstStyle>
          <a:p>
            <a:pPr lvl="0"/>
            <a:r>
              <a:rPr lang="en-GB" dirty="0" smtClean="0"/>
              <a:t>Name | Date</a:t>
            </a:r>
          </a:p>
        </p:txBody>
      </p:sp>
    </p:spTree>
    <p:extLst>
      <p:ext uri="{BB962C8B-B14F-4D97-AF65-F5344CB8AC3E}">
        <p14:creationId xmlns:p14="http://schemas.microsoft.com/office/powerpoint/2010/main" val="3848549478"/>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Ref idx="1001">
        <a:schemeClr val="bg1"/>
      </p:bgRef>
    </p:bg>
    <p:spTree>
      <p:nvGrpSpPr>
        <p:cNvPr id="1" name=""/>
        <p:cNvGrpSpPr/>
        <p:nvPr/>
      </p:nvGrpSpPr>
      <p:grpSpPr>
        <a:xfrm>
          <a:off x="0" y="0"/>
          <a:ext cx="0" cy="0"/>
          <a:chOff x="0" y="0"/>
          <a:chExt cx="0" cy="0"/>
        </a:xfrm>
      </p:grpSpPr>
      <p:pic>
        <p:nvPicPr>
          <p:cNvPr id="16" name="Background 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9600" cy="6858000"/>
          </a:xfrm>
          <a:prstGeom prst="rect">
            <a:avLst/>
          </a:prstGeom>
        </p:spPr>
      </p:pic>
      <p:sp>
        <p:nvSpPr>
          <p:cNvPr id="2" name="SD_LAN_pePresentationTitle"/>
          <p:cNvSpPr>
            <a:spLocks noGrp="1"/>
          </p:cNvSpPr>
          <p:nvPr>
            <p:ph type="ctrTitle" hasCustomPrompt="1"/>
          </p:nvPr>
        </p:nvSpPr>
        <p:spPr bwMode="gray">
          <a:xfrm>
            <a:off x="4210150" y="1530450"/>
            <a:ext cx="3780000" cy="3780000"/>
          </a:xfrm>
          <a:prstGeom prst="ellipse">
            <a:avLst/>
          </a:prstGeom>
          <a:ln w="25400">
            <a:solidFill>
              <a:schemeClr val="accent1"/>
            </a:solidFill>
          </a:ln>
        </p:spPr>
        <p:txBody>
          <a:bodyPr lIns="36000" tIns="36000" rIns="36000" bIns="36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475200" y="5845180"/>
            <a:ext cx="5620800"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pPr lvl="0"/>
            <a:r>
              <a:rPr lang="en-GB" dirty="0" smtClean="0"/>
              <a:t>Subtitle here two lines max</a:t>
            </a:r>
          </a:p>
        </p:txBody>
      </p:sp>
      <p:sp>
        <p:nvSpPr>
          <p:cNvPr id="19" name="SD_ART_Logo_White"/>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5" name="SD_ART_Logo_White_bmkAr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5438" y="464401"/>
            <a:ext cx="2286000" cy="1002013"/>
          </a:xfrm>
          <a:prstGeom prst="rect">
            <a:avLst/>
          </a:prstGeom>
        </p:spPr>
      </p:pic>
      <p:sp>
        <p:nvSpPr>
          <p:cNvPr id="4" name="Footer Placeholder 3" hidden="1"/>
          <p:cNvSpPr>
            <a:spLocks noGrp="1"/>
          </p:cNvSpPr>
          <p:nvPr>
            <p:ph type="ftr" sz="quarter" idx="11"/>
          </p:nvPr>
        </p:nvSpPr>
        <p:spPr/>
        <p:txBody>
          <a:bodyPr/>
          <a:lstStyle>
            <a:lvl1pPr>
              <a:defRPr>
                <a:solidFill>
                  <a:schemeClr val="bg1"/>
                </a:solidFill>
              </a:defRPr>
            </a:lvl1pPr>
          </a:lstStyle>
          <a:p>
            <a:endParaRPr lang="en-GB" dirty="0">
              <a:solidFill>
                <a:srgbClr val="000000"/>
              </a:solidFill>
            </a:endParaRPr>
          </a:p>
        </p:txBody>
      </p:sp>
      <p:sp>
        <p:nvSpPr>
          <p:cNvPr id="8" name="SD_LAN_peDocumentDate"/>
          <p:cNvSpPr>
            <a:spLocks noGrp="1"/>
          </p:cNvSpPr>
          <p:nvPr>
            <p:ph type="body" sz="quarter" idx="14" hasCustomPrompt="1"/>
          </p:nvPr>
        </p:nvSpPr>
        <p:spPr>
          <a:xfrm>
            <a:off x="469900" y="6376034"/>
            <a:ext cx="8323816" cy="277813"/>
          </a:xfrm>
        </p:spPr>
        <p:txBody>
          <a:bodyPr lIns="10800"/>
          <a:lstStyle>
            <a:lvl1pPr>
              <a:lnSpc>
                <a:spcPct val="106000"/>
              </a:lnSpc>
              <a:spcAft>
                <a:spcPts val="0"/>
              </a:spcAft>
              <a:defRPr sz="1000"/>
            </a:lvl1pPr>
          </a:lstStyle>
          <a:p>
            <a:pPr lvl="0"/>
            <a:r>
              <a:rPr lang="en-GB" dirty="0" smtClean="0"/>
              <a:t>Name | Date</a:t>
            </a:r>
          </a:p>
        </p:txBody>
      </p:sp>
    </p:spTree>
    <p:extLst>
      <p:ext uri="{BB962C8B-B14F-4D97-AF65-F5344CB8AC3E}">
        <p14:creationId xmlns:p14="http://schemas.microsoft.com/office/powerpoint/2010/main" val="7246287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SD_LAN_pePresentationTitle"/>
          <p:cNvSpPr>
            <a:spLocks noGrp="1"/>
          </p:cNvSpPr>
          <p:nvPr>
            <p:ph type="ctrTitle" hasCustomPrompt="1"/>
          </p:nvPr>
        </p:nvSpPr>
        <p:spPr bwMode="gray">
          <a:xfrm>
            <a:off x="4212000" y="1530000"/>
            <a:ext cx="3780000" cy="3780000"/>
          </a:xfrm>
          <a:prstGeom prst="ellipse">
            <a:avLst/>
          </a:prstGeom>
          <a:ln w="25400">
            <a:solidFill>
              <a:schemeClr val="accent1"/>
            </a:solidFill>
          </a:ln>
        </p:spPr>
        <p:txBody>
          <a:bodyPr lIns="36000" tIns="36000" rIns="36000" bIns="36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475326" y="5845180"/>
            <a:ext cx="5620673"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pPr lvl="0"/>
            <a:r>
              <a:rPr lang="en-GB" dirty="0" smtClean="0"/>
              <a:t>Subtitle here two lines max</a:t>
            </a:r>
          </a:p>
        </p:txBody>
      </p:sp>
      <p:sp>
        <p:nvSpPr>
          <p:cNvPr id="16" name="SD_ART_Logo"/>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5"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438" y="464401"/>
            <a:ext cx="2286000" cy="1002013"/>
          </a:xfrm>
          <a:prstGeom prst="rect">
            <a:avLst/>
          </a:prstGeom>
        </p:spPr>
      </p:pic>
      <p:sp>
        <p:nvSpPr>
          <p:cNvPr id="4" name="Footer Placeholder 3" hidden="1"/>
          <p:cNvSpPr>
            <a:spLocks noGrp="1"/>
          </p:cNvSpPr>
          <p:nvPr>
            <p:ph type="ftr" sz="quarter" idx="11"/>
          </p:nvPr>
        </p:nvSpPr>
        <p:spPr/>
        <p:txBody>
          <a:bodyPr/>
          <a:lstStyle>
            <a:lvl1pPr>
              <a:defRPr>
                <a:solidFill>
                  <a:schemeClr val="bg1"/>
                </a:solidFill>
              </a:defRPr>
            </a:lvl1pPr>
          </a:lstStyle>
          <a:p>
            <a:endParaRPr lang="en-GB" dirty="0">
              <a:solidFill>
                <a:srgbClr val="FFFFFF"/>
              </a:solidFill>
            </a:endParaRPr>
          </a:p>
        </p:txBody>
      </p:sp>
      <p:sp>
        <p:nvSpPr>
          <p:cNvPr id="7" name="SD_LAN_peDocumentDate"/>
          <p:cNvSpPr>
            <a:spLocks noGrp="1"/>
          </p:cNvSpPr>
          <p:nvPr>
            <p:ph type="body" sz="quarter" idx="14" hasCustomPrompt="1"/>
          </p:nvPr>
        </p:nvSpPr>
        <p:spPr>
          <a:xfrm>
            <a:off x="469900" y="6376034"/>
            <a:ext cx="8323816" cy="277813"/>
          </a:xfrm>
        </p:spPr>
        <p:txBody>
          <a:bodyPr lIns="10800"/>
          <a:lstStyle>
            <a:lvl1pPr>
              <a:lnSpc>
                <a:spcPct val="106000"/>
              </a:lnSpc>
              <a:spcAft>
                <a:spcPts val="0"/>
              </a:spcAft>
              <a:defRPr sz="1000"/>
            </a:lvl1pPr>
          </a:lstStyle>
          <a:p>
            <a:pPr lvl="0"/>
            <a:r>
              <a:rPr lang="en-GB" dirty="0" smtClean="0"/>
              <a:t>Name | Date</a:t>
            </a:r>
          </a:p>
        </p:txBody>
      </p:sp>
    </p:spTree>
    <p:extLst>
      <p:ext uri="{BB962C8B-B14F-4D97-AF65-F5344CB8AC3E}">
        <p14:creationId xmlns:p14="http://schemas.microsoft.com/office/powerpoint/2010/main" val="1888583138"/>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12189600" cy="6858000"/>
          </a:xfrm>
          <a:prstGeom prst="rect">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GB" sz="650" smtClean="0">
                <a:solidFill>
                  <a:srgbClr val="FFFFFF"/>
                </a:solidFill>
              </a:rPr>
              <a:pPr algn="r">
                <a:spcBef>
                  <a:spcPts val="800"/>
                </a:spcBef>
                <a:buSzPct val="100000"/>
                <a:buFont typeface="Arial"/>
                <a:buNone/>
              </a:pPr>
              <a:t>‹#›</a:t>
            </a:fld>
            <a:endParaRPr lang="en-GB" sz="650" dirty="0">
              <a:solidFill>
                <a:srgbClr val="FFFFFF"/>
              </a:solidFill>
            </a:endParaRPr>
          </a:p>
        </p:txBody>
      </p:sp>
      <p:sp>
        <p:nvSpPr>
          <p:cNvPr id="4" name="Footer Placeholder 3"/>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79778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121896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GB" sz="650" smtClean="0">
                <a:solidFill>
                  <a:srgbClr val="FFFFFF"/>
                </a:solidFill>
              </a:rPr>
              <a:pPr algn="r">
                <a:spcBef>
                  <a:spcPts val="800"/>
                </a:spcBef>
                <a:buSzPct val="100000"/>
                <a:buFont typeface="Arial"/>
                <a:buNone/>
              </a:pPr>
              <a:t>‹#›</a:t>
            </a:fld>
            <a:endParaRPr lang="en-GB" sz="650" dirty="0">
              <a:solidFill>
                <a:srgbClr val="FFFFFF"/>
              </a:solidFill>
            </a:endParaRPr>
          </a:p>
        </p:txBody>
      </p:sp>
      <p:sp>
        <p:nvSpPr>
          <p:cNvPr id="2" name="Footer Placeholder 1"/>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267486880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Ref idx="1001">
        <a:schemeClr val="bg1"/>
      </p:bgRef>
    </p:bg>
    <p:spTree>
      <p:nvGrpSpPr>
        <p:cNvPr id="1" name=""/>
        <p:cNvGrpSpPr/>
        <p:nvPr/>
      </p:nvGrpSpPr>
      <p:grpSpPr>
        <a:xfrm>
          <a:off x="0" y="0"/>
          <a:ext cx="0" cy="0"/>
          <a:chOff x="0" y="0"/>
          <a:chExt cx="0" cy="0"/>
        </a:xfrm>
      </p:grpSpPr>
      <p:sp>
        <p:nvSpPr>
          <p:cNvPr id="10" name="Colored background"/>
          <p:cNvSpPr/>
          <p:nvPr userDrawn="1"/>
        </p:nvSpPr>
        <p:spPr bwMode="gray">
          <a:xfrm>
            <a:off x="0" y="0"/>
            <a:ext cx="12189600" cy="6858000"/>
          </a:xfrm>
          <a:prstGeom prst="rect">
            <a:avLst/>
          </a:prstGeom>
          <a:solidFill>
            <a:srgbClr val="62B5E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GB" sz="650" smtClean="0">
                <a:solidFill>
                  <a:srgbClr val="FFFFFF"/>
                </a:solidFill>
              </a:rPr>
              <a:pPr algn="r">
                <a:spcBef>
                  <a:spcPts val="800"/>
                </a:spcBef>
                <a:buSzPct val="100000"/>
                <a:buFont typeface="Arial"/>
                <a:buNone/>
              </a:pPr>
              <a:t>‹#›</a:t>
            </a:fld>
            <a:endParaRPr lang="en-GB" sz="650" dirty="0">
              <a:solidFill>
                <a:srgbClr val="FFFFFF"/>
              </a:solidFill>
            </a:endParaRPr>
          </a:p>
        </p:txBody>
      </p:sp>
      <p:sp>
        <p:nvSpPr>
          <p:cNvPr id="4" name="Footer Placeholder 3"/>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387992553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121896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GB" sz="650" smtClean="0">
                <a:solidFill>
                  <a:srgbClr val="FFFFFF"/>
                </a:solidFill>
              </a:rPr>
              <a:pPr algn="r">
                <a:spcBef>
                  <a:spcPts val="800"/>
                </a:spcBef>
                <a:buSzPct val="100000"/>
                <a:buFont typeface="Arial"/>
                <a:buNone/>
              </a:pPr>
              <a:t>‹#›</a:t>
            </a:fld>
            <a:endParaRPr lang="en-GB" sz="650" dirty="0">
              <a:solidFill>
                <a:srgbClr val="FFFFFF"/>
              </a:solidFill>
            </a:endParaRPr>
          </a:p>
        </p:txBody>
      </p:sp>
      <p:sp>
        <p:nvSpPr>
          <p:cNvPr id="2" name="Footer Placeholder 1"/>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113680238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12189600" cy="6858000"/>
          </a:xfrm>
          <a:prstGeom prst="rect">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tx1"/>
              </a:solidFill>
            </a:endParaRPr>
          </a:p>
        </p:txBody>
      </p:sp>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4" name="Footer Placeholder 3"/>
          <p:cNvSpPr>
            <a:spLocks noGrp="1"/>
          </p:cNvSpPr>
          <p:nvPr>
            <p:ph type="ftr" sz="quarter" idx="10"/>
          </p:nvPr>
        </p:nvSpPr>
        <p:spPr/>
        <p:txBody>
          <a:bodyPr/>
          <a:lstStyle/>
          <a:p>
            <a:endParaRPr lang="en-GB" dirty="0"/>
          </a:p>
        </p:txBody>
      </p:sp>
    </p:spTree>
    <p:extLst>
      <p:ext uri="{BB962C8B-B14F-4D97-AF65-F5344CB8AC3E}">
        <p14:creationId xmlns:p14="http://schemas.microsoft.com/office/powerpoint/2010/main" val="21045741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12189600" cy="6858000"/>
          </a:xfrm>
          <a:prstGeom prst="rect">
            <a:avLst/>
          </a:prstGeom>
          <a:solidFill>
            <a:srgbClr val="0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GB" sz="650" smtClean="0">
                <a:solidFill>
                  <a:srgbClr val="FFFFFF"/>
                </a:solidFill>
              </a:rPr>
              <a:pPr algn="r">
                <a:spcBef>
                  <a:spcPts val="800"/>
                </a:spcBef>
                <a:buSzPct val="100000"/>
                <a:buFont typeface="Arial"/>
                <a:buNone/>
              </a:pPr>
              <a:t>‹#›</a:t>
            </a:fld>
            <a:endParaRPr lang="en-GB" sz="650" dirty="0">
              <a:solidFill>
                <a:srgbClr val="FFFFFF"/>
              </a:solidFill>
            </a:endParaRPr>
          </a:p>
        </p:txBody>
      </p:sp>
      <p:sp>
        <p:nvSpPr>
          <p:cNvPr id="2" name="Footer Placeholder 1"/>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58347479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4" name="Footer Placeholder 3"/>
          <p:cNvSpPr>
            <a:spLocks noGrp="1"/>
          </p:cNvSpPr>
          <p:nvPr>
            <p:ph type="ftr" sz="quarter" idx="10"/>
          </p:nvPr>
        </p:nvSpPr>
        <p:spPr/>
        <p:txBody>
          <a:bodyPr/>
          <a:lstStyle/>
          <a:p>
            <a:endParaRPr lang="en-GB" dirty="0">
              <a:solidFill>
                <a:srgbClr val="000000"/>
              </a:solidFill>
            </a:endParaRPr>
          </a:p>
        </p:txBody>
      </p:sp>
    </p:spTree>
    <p:extLst>
      <p:ext uri="{BB962C8B-B14F-4D97-AF65-F5344CB8AC3E}">
        <p14:creationId xmlns:p14="http://schemas.microsoft.com/office/powerpoint/2010/main" val="141433515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Ref idx="1001">
        <a:schemeClr val="bg1"/>
      </p:bgRef>
    </p:bg>
    <p:spTree>
      <p:nvGrpSpPr>
        <p:cNvPr id="1" name=""/>
        <p:cNvGrpSpPr/>
        <p:nvPr/>
      </p:nvGrpSpPr>
      <p:grpSpPr>
        <a:xfrm>
          <a:off x="0" y="0"/>
          <a:ext cx="0" cy="0"/>
          <a:chOff x="0" y="0"/>
          <a:chExt cx="0" cy="0"/>
        </a:xfrm>
      </p:grpSpPr>
      <p:sp>
        <p:nvSpPr>
          <p:cNvPr id="6" name="Colored background"/>
          <p:cNvSpPr/>
          <p:nvPr userDrawn="1"/>
        </p:nvSpPr>
        <p:spPr bwMode="gray">
          <a:xfrm>
            <a:off x="0" y="0"/>
            <a:ext cx="121896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4"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GB" noProof="0" dirty="0" smtClean="0"/>
              <a:t>Click to edit Master text styles</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GB" sz="650" smtClean="0">
                <a:solidFill>
                  <a:srgbClr val="FFFFFF"/>
                </a:solidFill>
              </a:rPr>
              <a:pPr algn="r">
                <a:spcBef>
                  <a:spcPts val="800"/>
                </a:spcBef>
                <a:buSzPct val="100000"/>
                <a:buFont typeface="Arial"/>
                <a:buNone/>
              </a:pPr>
              <a:t>‹#›</a:t>
            </a:fld>
            <a:endParaRPr lang="en-GB" sz="650" dirty="0">
              <a:solidFill>
                <a:srgbClr val="FFFFFF"/>
              </a:solidFill>
            </a:endParaRP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2520236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Ref idx="1001">
        <a:schemeClr val="bg1"/>
      </p:bgRef>
    </p:bg>
    <p:spTree>
      <p:nvGrpSpPr>
        <p:cNvPr id="1" name=""/>
        <p:cNvGrpSpPr/>
        <p:nvPr/>
      </p:nvGrpSpPr>
      <p:grpSpPr>
        <a:xfrm>
          <a:off x="0" y="0"/>
          <a:ext cx="0" cy="0"/>
          <a:chOff x="0" y="0"/>
          <a:chExt cx="0" cy="0"/>
        </a:xfrm>
      </p:grpSpPr>
      <p:sp>
        <p:nvSpPr>
          <p:cNvPr id="6" name="Colored background"/>
          <p:cNvSpPr/>
          <p:nvPr userDrawn="1"/>
        </p:nvSpPr>
        <p:spPr bwMode="gray">
          <a:xfrm>
            <a:off x="0" y="0"/>
            <a:ext cx="121896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3"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GB" noProof="0" dirty="0" smtClean="0"/>
              <a:t>Click to edit Master text styles</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GB" sz="650" smtClean="0">
                <a:solidFill>
                  <a:srgbClr val="FFFFFF"/>
                </a:solidFill>
              </a:rPr>
              <a:pPr algn="r">
                <a:spcBef>
                  <a:spcPts val="800"/>
                </a:spcBef>
                <a:buSzPct val="100000"/>
                <a:buFont typeface="Arial"/>
                <a:buNone/>
              </a:pPr>
              <a:t>‹#›</a:t>
            </a:fld>
            <a:endParaRPr lang="en-GB" sz="650" dirty="0">
              <a:solidFill>
                <a:srgbClr val="FFFFFF"/>
              </a:solidFill>
            </a:endParaRP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3626215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Ref idx="1001">
        <a:schemeClr val="bg1"/>
      </p:bgRef>
    </p:bg>
    <p:spTree>
      <p:nvGrpSpPr>
        <p:cNvPr id="1" name=""/>
        <p:cNvGrpSpPr/>
        <p:nvPr/>
      </p:nvGrpSpPr>
      <p:grpSpPr>
        <a:xfrm>
          <a:off x="0" y="0"/>
          <a:ext cx="0" cy="0"/>
          <a:chOff x="0" y="0"/>
          <a:chExt cx="0" cy="0"/>
        </a:xfrm>
      </p:grpSpPr>
      <p:sp>
        <p:nvSpPr>
          <p:cNvPr id="6" name="Colored background"/>
          <p:cNvSpPr/>
          <p:nvPr userDrawn="1"/>
        </p:nvSpPr>
        <p:spPr bwMode="gray">
          <a:xfrm>
            <a:off x="0" y="0"/>
            <a:ext cx="12189600" cy="6858000"/>
          </a:xfrm>
          <a:prstGeom prst="rect">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7"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GB" noProof="0" dirty="0" smtClean="0"/>
              <a:t>Click to edit Master text styles</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GB" sz="650" smtClean="0">
                <a:solidFill>
                  <a:srgbClr val="FFFFFF"/>
                </a:solidFill>
              </a:rPr>
              <a:pPr algn="r">
                <a:spcBef>
                  <a:spcPts val="800"/>
                </a:spcBef>
                <a:buSzPct val="100000"/>
                <a:buFont typeface="Arial"/>
                <a:buNone/>
              </a:pPr>
              <a:t>‹#›</a:t>
            </a:fld>
            <a:endParaRPr lang="en-GB" sz="650" dirty="0">
              <a:solidFill>
                <a:srgbClr val="FFFFFF"/>
              </a:solidFill>
            </a:endParaRP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386199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Ref idx="1001">
        <a:schemeClr val="bg1"/>
      </p:bgRef>
    </p:bg>
    <p:spTree>
      <p:nvGrpSpPr>
        <p:cNvPr id="1" name=""/>
        <p:cNvGrpSpPr/>
        <p:nvPr/>
      </p:nvGrpSpPr>
      <p:grpSpPr>
        <a:xfrm>
          <a:off x="0" y="0"/>
          <a:ext cx="0" cy="0"/>
          <a:chOff x="0" y="0"/>
          <a:chExt cx="0" cy="0"/>
        </a:xfrm>
      </p:grpSpPr>
      <p:sp>
        <p:nvSpPr>
          <p:cNvPr id="6" name="Colored background"/>
          <p:cNvSpPr/>
          <p:nvPr userDrawn="1"/>
        </p:nvSpPr>
        <p:spPr bwMode="gray">
          <a:xfrm>
            <a:off x="0" y="0"/>
            <a:ext cx="12189600" cy="6858000"/>
          </a:xfrm>
          <a:prstGeom prst="rect">
            <a:avLst/>
          </a:prstGeom>
          <a:solidFill>
            <a:srgbClr val="0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3"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GB" noProof="0" dirty="0" smtClean="0"/>
              <a:t>Click to edit Master text styles</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GB" sz="650" smtClean="0">
                <a:solidFill>
                  <a:srgbClr val="FFFFFF"/>
                </a:solidFill>
              </a:rPr>
              <a:pPr algn="r">
                <a:spcBef>
                  <a:spcPts val="800"/>
                </a:spcBef>
                <a:buSzPct val="100000"/>
                <a:buFont typeface="Arial"/>
                <a:buNone/>
              </a:pPr>
              <a:t>‹#›</a:t>
            </a:fld>
            <a:endParaRPr lang="en-GB" sz="650" dirty="0">
              <a:solidFill>
                <a:srgbClr val="FFFFFF"/>
              </a:solidFill>
            </a:endParaRP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2285086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GB" noProof="0" dirty="0" smtClean="0"/>
              <a:t>Click to edit Master text styles</a:t>
            </a:r>
          </a:p>
        </p:txBody>
      </p:sp>
      <p:sp>
        <p:nvSpPr>
          <p:cNvPr id="2" name="Footer Placeholder 1"/>
          <p:cNvSpPr>
            <a:spLocks noGrp="1"/>
          </p:cNvSpPr>
          <p:nvPr>
            <p:ph type="ftr" sz="quarter" idx="11"/>
          </p:nvPr>
        </p:nvSpPr>
        <p:spPr/>
        <p:txBody>
          <a:bodyPr/>
          <a:lstStyle/>
          <a:p>
            <a:endParaRPr lang="en-GB" dirty="0">
              <a:solidFill>
                <a:srgbClr val="000000"/>
              </a:solidFill>
            </a:endParaRPr>
          </a:p>
        </p:txBody>
      </p:sp>
    </p:spTree>
    <p:extLst>
      <p:ext uri="{BB962C8B-B14F-4D97-AF65-F5344CB8AC3E}">
        <p14:creationId xmlns:p14="http://schemas.microsoft.com/office/powerpoint/2010/main" val="3416236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marL="475188" indent="0">
              <a:buNone/>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131262471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5" name="Picture Placeholder 9"/>
          <p:cNvSpPr>
            <a:spLocks noGrp="1"/>
          </p:cNvSpPr>
          <p:nvPr>
            <p:ph type="pic" sz="quarter" idx="15"/>
          </p:nvPr>
        </p:nvSpPr>
        <p:spPr>
          <a:xfrm>
            <a:off x="5604867" y="1700213"/>
            <a:ext cx="6117233" cy="4598988"/>
          </a:xfrm>
        </p:spPr>
        <p:txBody>
          <a:bodyPr/>
          <a:lstStyle/>
          <a:p>
            <a:r>
              <a:rPr lang="en-GB" noProof="0" dirty="0" smtClean="0"/>
              <a:t>Click icon to add picture</a:t>
            </a:r>
            <a:endParaRPr lang="en-GB" noProof="0" dirty="0"/>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6"/>
          </p:nvPr>
        </p:nvSpPr>
        <p:spPr/>
        <p:txBody>
          <a:bodyPr/>
          <a:lstStyle/>
          <a:p>
            <a:endParaRPr lang="en-GB" dirty="0">
              <a:solidFill>
                <a:srgbClr val="000000"/>
              </a:solidFill>
            </a:endParaRPr>
          </a:p>
        </p:txBody>
      </p:sp>
    </p:spTree>
    <p:extLst>
      <p:ext uri="{BB962C8B-B14F-4D97-AF65-F5344CB8AC3E}">
        <p14:creationId xmlns:p14="http://schemas.microsoft.com/office/powerpoint/2010/main" val="42730267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4355323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121896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tx1"/>
              </a:solidFill>
            </a:endParaRPr>
          </a:p>
        </p:txBody>
      </p:sp>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2" name="Footer Placeholder 1"/>
          <p:cNvSpPr>
            <a:spLocks noGrp="1"/>
          </p:cNvSpPr>
          <p:nvPr>
            <p:ph type="ftr" sz="quarter" idx="10"/>
          </p:nvPr>
        </p:nvSpPr>
        <p:spPr/>
        <p:txBody>
          <a:bodyPr/>
          <a:lstStyle/>
          <a:p>
            <a:endParaRPr lang="en-GB" dirty="0"/>
          </a:p>
        </p:txBody>
      </p:sp>
    </p:spTree>
    <p:extLst>
      <p:ext uri="{BB962C8B-B14F-4D97-AF65-F5344CB8AC3E}">
        <p14:creationId xmlns:p14="http://schemas.microsoft.com/office/powerpoint/2010/main" val="197648263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19278818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37825383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8" name="Text Placeholder 8"/>
          <p:cNvSpPr>
            <a:spLocks noGrp="1"/>
          </p:cNvSpPr>
          <p:nvPr>
            <p:ph type="body" sz="quarter" idx="18"/>
          </p:nvPr>
        </p:nvSpPr>
        <p:spPr>
          <a:xfrm>
            <a:off x="471600" y="1666800"/>
            <a:ext cx="11252200" cy="357187"/>
          </a:xfrm>
        </p:spPr>
        <p:txBody>
          <a:bodyPr/>
          <a:lstStyle/>
          <a:p>
            <a:pPr lvl="0"/>
            <a:r>
              <a:rPr lang="en-GB" noProof="0" dirty="0" smtClean="0"/>
              <a:t>Click to 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GB" noProof="0" dirty="0" smtClean="0"/>
              <a:t>Click to edit Master text styles</a:t>
            </a:r>
          </a:p>
        </p:txBody>
      </p:sp>
      <p:sp>
        <p:nvSpPr>
          <p:cNvPr id="17" name="Chart Placeholder 3"/>
          <p:cNvSpPr>
            <a:spLocks noGrp="1"/>
          </p:cNvSpPr>
          <p:nvPr>
            <p:ph type="chart" sz="quarter" idx="15"/>
          </p:nvPr>
        </p:nvSpPr>
        <p:spPr>
          <a:xfrm>
            <a:off x="471600" y="2052000"/>
            <a:ext cx="11252200" cy="3931200"/>
          </a:xfrm>
          <a:prstGeom prst="rect">
            <a:avLst/>
          </a:prstGeom>
        </p:spPr>
        <p:txBody>
          <a:bodyPr/>
          <a:lstStyle/>
          <a:p>
            <a:r>
              <a:rPr lang="en-GB" noProof="0" dirty="0" smtClean="0"/>
              <a:t>Click icon to add chart</a:t>
            </a:r>
            <a:endParaRPr lang="en-GB" noProof="0" dirty="0"/>
          </a:p>
        </p:txBody>
      </p:sp>
      <p:sp>
        <p:nvSpPr>
          <p:cNvPr id="2" name="Footer Placeholder 1"/>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20026758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8" name="Text Placeholder 8"/>
          <p:cNvSpPr>
            <a:spLocks noGrp="1"/>
          </p:cNvSpPr>
          <p:nvPr>
            <p:ph type="body" sz="quarter" idx="18"/>
          </p:nvPr>
        </p:nvSpPr>
        <p:spPr>
          <a:xfrm>
            <a:off x="468000" y="1665289"/>
            <a:ext cx="3600000" cy="392112"/>
          </a:xfrm>
        </p:spPr>
        <p:txBody>
          <a:bodyPr/>
          <a:lstStyle/>
          <a:p>
            <a:pPr lvl="0"/>
            <a:r>
              <a:rPr lang="en-GB" noProof="0" dirty="0" smtClean="0"/>
              <a:t>Click to edit Master text styles</a:t>
            </a:r>
          </a:p>
        </p:txBody>
      </p:sp>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GB" noProof="0" dirty="0" smtClean="0"/>
              <a:t>Click icon to add chart</a:t>
            </a:r>
            <a:endParaRPr lang="en-GB" noProof="0" dirty="0"/>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GB" noProof="0" dirty="0" smtClean="0"/>
              <a:t>Click icon to add chart</a:t>
            </a:r>
            <a:endParaRPr lang="en-GB" noProof="0" dirty="0"/>
          </a:p>
        </p:txBody>
      </p:sp>
      <p:sp>
        <p:nvSpPr>
          <p:cNvPr id="8" name="Text Placeholder 8"/>
          <p:cNvSpPr>
            <a:spLocks noGrp="1"/>
          </p:cNvSpPr>
          <p:nvPr>
            <p:ph type="body" sz="quarter" idx="20"/>
          </p:nvPr>
        </p:nvSpPr>
        <p:spPr>
          <a:xfrm>
            <a:off x="4296003" y="1665288"/>
            <a:ext cx="3600000" cy="392112"/>
          </a:xfrm>
        </p:spPr>
        <p:txBody>
          <a:bodyPr/>
          <a:lstStyle/>
          <a:p>
            <a:pPr lvl="0"/>
            <a:r>
              <a:rPr lang="en-GB" noProof="0" dirty="0" smtClean="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GB" noProof="0" dirty="0" smtClean="0"/>
              <a:t>Click icon to add chart</a:t>
            </a:r>
            <a:endParaRPr lang="en-GB" noProof="0" dirty="0"/>
          </a:p>
        </p:txBody>
      </p:sp>
      <p:sp>
        <p:nvSpPr>
          <p:cNvPr id="10" name="Text Placeholder 8"/>
          <p:cNvSpPr>
            <a:spLocks noGrp="1"/>
          </p:cNvSpPr>
          <p:nvPr>
            <p:ph type="body" sz="quarter" idx="22"/>
          </p:nvPr>
        </p:nvSpPr>
        <p:spPr>
          <a:xfrm>
            <a:off x="8086959" y="1666800"/>
            <a:ext cx="3600000" cy="398256"/>
          </a:xfrm>
        </p:spPr>
        <p:txBody>
          <a:bodyPr/>
          <a:lstStyle/>
          <a:p>
            <a:pPr lvl="0"/>
            <a:r>
              <a:rPr lang="en-GB" noProof="0" dirty="0" smtClean="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GB" noProof="0" dirty="0" smtClean="0"/>
              <a:t>Click to edit Master text styles</a:t>
            </a:r>
          </a:p>
        </p:txBody>
      </p:sp>
      <p:sp>
        <p:nvSpPr>
          <p:cNvPr id="1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31934039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716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Content Placeholder 3"/>
          <p:cNvSpPr>
            <a:spLocks noGrp="1"/>
          </p:cNvSpPr>
          <p:nvPr>
            <p:ph sz="quarter" idx="20"/>
          </p:nvPr>
        </p:nvSpPr>
        <p:spPr>
          <a:xfrm>
            <a:off x="6394100" y="1666800"/>
            <a:ext cx="5328000" cy="4622400"/>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1"/>
          </p:nvPr>
        </p:nvSpPr>
        <p:spPr/>
        <p:txBody>
          <a:bodyPr/>
          <a:lstStyle/>
          <a:p>
            <a:endParaRPr lang="en-GB" dirty="0">
              <a:solidFill>
                <a:srgbClr val="000000"/>
              </a:solidFill>
            </a:endParaRPr>
          </a:p>
        </p:txBody>
      </p:sp>
    </p:spTree>
    <p:extLst>
      <p:ext uri="{BB962C8B-B14F-4D97-AF65-F5344CB8AC3E}">
        <p14:creationId xmlns:p14="http://schemas.microsoft.com/office/powerpoint/2010/main" val="24810622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1000"/>
            </a:lvl6pPr>
            <a:lvl7pPr>
              <a:defRPr sz="1000"/>
            </a:lvl7pPr>
            <a:lvl8pPr>
              <a:defRPr sz="1000"/>
            </a:lvl8pPr>
            <a:lvl9pPr>
              <a:defRPr sz="10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1000"/>
            </a:lvl6pPr>
            <a:lvl7pPr>
              <a:defRPr sz="1000"/>
            </a:lvl7pPr>
            <a:lvl8pPr>
              <a:defRPr sz="1000"/>
            </a:lvl8pPr>
            <a:lvl9pPr>
              <a:defRPr sz="10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1"/>
          </p:nvPr>
        </p:nvSpPr>
        <p:spPr/>
        <p:txBody>
          <a:bodyPr/>
          <a:lstStyle/>
          <a:p>
            <a:endParaRPr lang="en-GB" dirty="0">
              <a:solidFill>
                <a:srgbClr val="000000"/>
              </a:solidFill>
            </a:endParaRPr>
          </a:p>
        </p:txBody>
      </p:sp>
    </p:spTree>
    <p:extLst>
      <p:ext uri="{BB962C8B-B14F-4D97-AF65-F5344CB8AC3E}">
        <p14:creationId xmlns:p14="http://schemas.microsoft.com/office/powerpoint/2010/main" val="30570301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vl6pPr marL="475188" indent="0">
              <a:buNone/>
              <a:defRPr/>
            </a:lvl6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GB" noProof="0" dirty="0" smtClean="0"/>
              <a:t>Click icon to add chart</a:t>
            </a:r>
            <a:endParaRPr lang="en-GB" noProof="0" dirty="0"/>
          </a:p>
        </p:txBody>
      </p:sp>
      <p:sp>
        <p:nvSpPr>
          <p:cNvPr id="6" name="Text Placeholder 5"/>
          <p:cNvSpPr>
            <a:spLocks noGrp="1"/>
          </p:cNvSpPr>
          <p:nvPr>
            <p:ph type="body" sz="quarter" idx="22"/>
          </p:nvPr>
        </p:nvSpPr>
        <p:spPr>
          <a:xfrm>
            <a:off x="6239584" y="1666800"/>
            <a:ext cx="5482516" cy="420687"/>
          </a:xfrm>
        </p:spPr>
        <p:txBody>
          <a:bodyPr>
            <a:noAutofit/>
          </a:bodyPr>
          <a:lstStyle/>
          <a:p>
            <a:pPr lvl="0"/>
            <a:r>
              <a:rPr lang="en-GB" noProof="0" dirty="0" smtClean="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GB" noProof="0" dirty="0" smtClean="0"/>
              <a:t>Click to edit Master text styles</a:t>
            </a:r>
          </a:p>
        </p:txBody>
      </p:sp>
      <p:sp>
        <p:nvSpPr>
          <p:cNvPr id="1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33066902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GB" noProof="0" dirty="0" smtClean="0"/>
              <a:t>Click icon to add chart</a:t>
            </a:r>
            <a:endParaRPr lang="en-GB" noProof="0" dirty="0"/>
          </a:p>
        </p:txBody>
      </p:sp>
      <p:sp>
        <p:nvSpPr>
          <p:cNvPr id="6" name="Text Placeholder 5"/>
          <p:cNvSpPr>
            <a:spLocks noGrp="1"/>
          </p:cNvSpPr>
          <p:nvPr>
            <p:ph type="body" sz="quarter" idx="22"/>
          </p:nvPr>
        </p:nvSpPr>
        <p:spPr>
          <a:xfrm>
            <a:off x="6239585" y="1666800"/>
            <a:ext cx="5482516" cy="420687"/>
          </a:xfrm>
        </p:spPr>
        <p:txBody>
          <a:bodyPr>
            <a:noAutofit/>
          </a:bodyPr>
          <a:lstStyle/>
          <a:p>
            <a:pPr lvl="0"/>
            <a:r>
              <a:rPr lang="en-GB" noProof="0" dirty="0" smtClean="0"/>
              <a:t>Click to 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GB" noProof="0" dirty="0" smtClean="0"/>
              <a:t>Click icon to add chart</a:t>
            </a:r>
            <a:endParaRPr lang="en-GB" noProof="0" dirty="0"/>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GB" noProof="0" dirty="0" smtClean="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GB" noProof="0" dirty="0" smtClean="0"/>
              <a:t>Click to edit Master text styles</a:t>
            </a:r>
          </a:p>
        </p:txBody>
      </p:sp>
      <p:sp>
        <p:nvSpPr>
          <p:cNvPr id="17"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6"/>
          </p:nvPr>
        </p:nvSpPr>
        <p:spPr/>
        <p:txBody>
          <a:bodyPr/>
          <a:lstStyle/>
          <a:p>
            <a:endParaRPr lang="en-GB" dirty="0">
              <a:solidFill>
                <a:srgbClr val="000000"/>
              </a:solidFill>
            </a:endParaRPr>
          </a:p>
        </p:txBody>
      </p:sp>
    </p:spTree>
    <p:extLst>
      <p:ext uri="{BB962C8B-B14F-4D97-AF65-F5344CB8AC3E}">
        <p14:creationId xmlns:p14="http://schemas.microsoft.com/office/powerpoint/2010/main" val="395722353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Content Placeholder 3"/>
          <p:cNvSpPr>
            <a:spLocks noGrp="1"/>
          </p:cNvSpPr>
          <p:nvPr>
            <p:ph sz="quarter" idx="16"/>
          </p:nvPr>
        </p:nvSpPr>
        <p:spPr>
          <a:xfrm>
            <a:off x="5482100" y="1665289"/>
            <a:ext cx="6240000"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1"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7"/>
          </p:nvPr>
        </p:nvSpPr>
        <p:spPr/>
        <p:txBody>
          <a:bodyPr/>
          <a:lstStyle/>
          <a:p>
            <a:endParaRPr lang="en-GB" dirty="0">
              <a:solidFill>
                <a:srgbClr val="000000"/>
              </a:solidFill>
            </a:endParaRPr>
          </a:p>
        </p:txBody>
      </p:sp>
    </p:spTree>
    <p:extLst>
      <p:ext uri="{BB962C8B-B14F-4D97-AF65-F5344CB8AC3E}">
        <p14:creationId xmlns:p14="http://schemas.microsoft.com/office/powerpoint/2010/main" val="27689775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1"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7"/>
          </p:nvPr>
        </p:nvSpPr>
        <p:spPr/>
        <p:txBody>
          <a:bodyPr/>
          <a:lstStyle/>
          <a:p>
            <a:endParaRPr lang="en-GB" dirty="0">
              <a:solidFill>
                <a:srgbClr val="000000"/>
              </a:solidFill>
            </a:endParaRPr>
          </a:p>
        </p:txBody>
      </p:sp>
    </p:spTree>
    <p:extLst>
      <p:ext uri="{BB962C8B-B14F-4D97-AF65-F5344CB8AC3E}">
        <p14:creationId xmlns:p14="http://schemas.microsoft.com/office/powerpoint/2010/main" val="61911203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Ref idx="1001">
        <a:schemeClr val="bg1"/>
      </p:bgRef>
    </p:bg>
    <p:spTree>
      <p:nvGrpSpPr>
        <p:cNvPr id="1" name=""/>
        <p:cNvGrpSpPr/>
        <p:nvPr/>
      </p:nvGrpSpPr>
      <p:grpSpPr>
        <a:xfrm>
          <a:off x="0" y="0"/>
          <a:ext cx="0" cy="0"/>
          <a:chOff x="0" y="0"/>
          <a:chExt cx="0" cy="0"/>
        </a:xfrm>
      </p:grpSpPr>
      <p:sp>
        <p:nvSpPr>
          <p:cNvPr id="10" name="Colored background"/>
          <p:cNvSpPr/>
          <p:nvPr userDrawn="1"/>
        </p:nvSpPr>
        <p:spPr bwMode="gray">
          <a:xfrm>
            <a:off x="0" y="0"/>
            <a:ext cx="12189600" cy="6858000"/>
          </a:xfrm>
          <a:prstGeom prst="rect">
            <a:avLst/>
          </a:prstGeom>
          <a:solidFill>
            <a:srgbClr val="62B5E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tx1"/>
              </a:solidFill>
            </a:endParaRPr>
          </a:p>
        </p:txBody>
      </p:sp>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4" name="Footer Placeholder 3"/>
          <p:cNvSpPr>
            <a:spLocks noGrp="1"/>
          </p:cNvSpPr>
          <p:nvPr>
            <p:ph type="ftr" sz="quarter" idx="10"/>
          </p:nvPr>
        </p:nvSpPr>
        <p:spPr/>
        <p:txBody>
          <a:bodyPr/>
          <a:lstStyle/>
          <a:p>
            <a:endParaRPr lang="en-GB" dirty="0"/>
          </a:p>
        </p:txBody>
      </p:sp>
    </p:spTree>
    <p:extLst>
      <p:ext uri="{BB962C8B-B14F-4D97-AF65-F5344CB8AC3E}">
        <p14:creationId xmlns:p14="http://schemas.microsoft.com/office/powerpoint/2010/main" val="165402145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GB" noProof="0" dirty="0" smtClean="0"/>
              <a:t>Click icon to add picture</a:t>
            </a:r>
            <a:endParaRPr lang="en-GB" noProof="0" dirty="0"/>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GB" noProof="0" dirty="0" smtClean="0"/>
              <a:t>Click icon to add picture</a:t>
            </a:r>
            <a:endParaRPr lang="en-GB" noProof="0" dirty="0"/>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GB" noProof="0" dirty="0" smtClean="0"/>
              <a:t>Click icon to add picture</a:t>
            </a:r>
            <a:endParaRPr lang="en-GB" noProof="0" dirty="0"/>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GB" noProof="0" dirty="0" smtClean="0"/>
              <a:t>Click icon to add picture</a:t>
            </a:r>
            <a:endParaRPr lang="en-GB" noProof="0" dirty="0"/>
          </a:p>
        </p:txBody>
      </p:sp>
      <p:sp>
        <p:nvSpPr>
          <p:cNvPr id="9" name="Text Placeholder 8"/>
          <p:cNvSpPr>
            <a:spLocks noGrp="1"/>
          </p:cNvSpPr>
          <p:nvPr>
            <p:ph type="body" sz="quarter" idx="17"/>
          </p:nvPr>
        </p:nvSpPr>
        <p:spPr>
          <a:xfrm>
            <a:off x="482363" y="3076573"/>
            <a:ext cx="2640000" cy="3222628"/>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240006" indent="0">
              <a:spcAft>
                <a:spcPts val="0"/>
              </a:spcAft>
              <a:buFont typeface="Verdana" panose="020B0604030504040204" pitchFamily="34" charset="0"/>
              <a:buNone/>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2"/>
          </p:nvPr>
        </p:nvSpPr>
        <p:spPr/>
        <p:txBody>
          <a:bodyPr/>
          <a:lstStyle/>
          <a:p>
            <a:endParaRPr lang="en-GB" dirty="0">
              <a:solidFill>
                <a:srgbClr val="000000"/>
              </a:solidFill>
            </a:endParaRPr>
          </a:p>
        </p:txBody>
      </p:sp>
    </p:spTree>
    <p:extLst>
      <p:ext uri="{BB962C8B-B14F-4D97-AF65-F5344CB8AC3E}">
        <p14:creationId xmlns:p14="http://schemas.microsoft.com/office/powerpoint/2010/main" val="102448393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dirty="0">
              <a:solidFill>
                <a:srgbClr val="FFFFFF"/>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dirty="0">
              <a:solidFill>
                <a:srgbClr val="FFFFFF"/>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dirty="0">
              <a:solidFill>
                <a:srgbClr val="FFFFFF"/>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dirty="0">
              <a:solidFill>
                <a:srgbClr val="FFFFFF"/>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GB" noProof="0" dirty="0" smtClean="0"/>
              <a:t>Click icon to add picture</a:t>
            </a:r>
            <a:endParaRPr lang="en-GB" noProof="0" dirty="0"/>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GB" noProof="0" dirty="0" smtClean="0"/>
              <a:t>Click icon to add picture</a:t>
            </a:r>
            <a:endParaRPr lang="en-GB" noProof="0" dirty="0"/>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GB" noProof="0" dirty="0" smtClean="0"/>
              <a:t>Click icon to add picture</a:t>
            </a:r>
            <a:endParaRPr lang="en-GB" noProof="0" dirty="0"/>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GB" noProof="0" dirty="0" smtClean="0"/>
              <a:t>Click icon to add picture</a:t>
            </a:r>
            <a:endParaRPr lang="en-GB" noProof="0" dirty="0"/>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vl1pPr>
            <a:lvl2pPr>
              <a:spcAft>
                <a:spcPts val="0"/>
              </a:spcAft>
              <a:defRPr b="0"/>
            </a:lvl2pPr>
            <a:lvl3pPr marL="0" indent="0">
              <a:buNone/>
              <a:defRPr/>
            </a:lvl3pPr>
          </a:lstStyle>
          <a:p>
            <a:pPr lvl="0"/>
            <a:r>
              <a:rPr lang="en-GB" noProof="0" dirty="0" smtClean="0"/>
              <a:t>Click to edit Master text styles</a:t>
            </a:r>
          </a:p>
          <a:p>
            <a:pPr lvl="1"/>
            <a:r>
              <a:rPr lang="en-GB" noProof="0" dirty="0" smtClean="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36"/>
          </p:nvPr>
        </p:nvSpPr>
        <p:spPr/>
        <p:txBody>
          <a:bodyPr/>
          <a:lstStyle/>
          <a:p>
            <a:endParaRPr lang="en-GB" dirty="0">
              <a:solidFill>
                <a:srgbClr val="000000"/>
              </a:solidFill>
            </a:endParaRPr>
          </a:p>
        </p:txBody>
      </p:sp>
    </p:spTree>
    <p:extLst>
      <p:ext uri="{BB962C8B-B14F-4D97-AF65-F5344CB8AC3E}">
        <p14:creationId xmlns:p14="http://schemas.microsoft.com/office/powerpoint/2010/main" val="8212159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picture &amp;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69900" y="1700213"/>
            <a:ext cx="3627438" cy="2052830"/>
          </a:xfrm>
        </p:spPr>
        <p:txBody>
          <a:bodyPr/>
          <a:lstStyle/>
          <a:p>
            <a:r>
              <a:rPr lang="en-GB" noProof="0" dirty="0" smtClean="0"/>
              <a:t>Click icon to add picture</a:t>
            </a:r>
            <a:endParaRPr lang="en-GB" noProof="0" dirty="0"/>
          </a:p>
        </p:txBody>
      </p:sp>
      <p:sp>
        <p:nvSpPr>
          <p:cNvPr id="5" name="Picture Placeholder 7"/>
          <p:cNvSpPr>
            <a:spLocks noGrp="1"/>
          </p:cNvSpPr>
          <p:nvPr>
            <p:ph type="pic" sz="quarter" idx="14"/>
          </p:nvPr>
        </p:nvSpPr>
        <p:spPr>
          <a:xfrm>
            <a:off x="8082784" y="1700213"/>
            <a:ext cx="3639316" cy="2059099"/>
          </a:xfrm>
        </p:spPr>
        <p:txBody>
          <a:bodyPr/>
          <a:lstStyle/>
          <a:p>
            <a:r>
              <a:rPr lang="en-GB" noProof="0" dirty="0" smtClean="0"/>
              <a:t>Click icon to add picture</a:t>
            </a:r>
            <a:endParaRPr lang="en-GB" noProof="0" dirty="0"/>
          </a:p>
        </p:txBody>
      </p:sp>
      <p:sp>
        <p:nvSpPr>
          <p:cNvPr id="6" name="Picture Placeholder 7"/>
          <p:cNvSpPr>
            <a:spLocks noGrp="1"/>
          </p:cNvSpPr>
          <p:nvPr>
            <p:ph type="pic" sz="quarter" idx="15"/>
          </p:nvPr>
        </p:nvSpPr>
        <p:spPr>
          <a:xfrm>
            <a:off x="4284188" y="1700212"/>
            <a:ext cx="3636962" cy="2057767"/>
          </a:xfrm>
        </p:spPr>
        <p:txBody>
          <a:bodyPr/>
          <a:lstStyle/>
          <a:p>
            <a:r>
              <a:rPr lang="en-GB" noProof="0" dirty="0" smtClean="0"/>
              <a:t>Click icon to add picture</a:t>
            </a:r>
            <a:endParaRPr lang="en-GB" noProof="0" dirty="0"/>
          </a:p>
        </p:txBody>
      </p:sp>
      <p:sp>
        <p:nvSpPr>
          <p:cNvPr id="9" name="Text Placeholder 18"/>
          <p:cNvSpPr>
            <a:spLocks noGrp="1"/>
          </p:cNvSpPr>
          <p:nvPr>
            <p:ph idx="1" hasCustomPrompt="1"/>
          </p:nvPr>
        </p:nvSpPr>
        <p:spPr>
          <a:xfrm>
            <a:off x="469900" y="3832225"/>
            <a:ext cx="3627438" cy="2181440"/>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9"/>
          </p:nvPr>
        </p:nvSpPr>
        <p:spPr/>
        <p:txBody>
          <a:bodyPr/>
          <a:lstStyle/>
          <a:p>
            <a:endParaRPr lang="en-GB" dirty="0">
              <a:solidFill>
                <a:srgbClr val="000000"/>
              </a:solidFill>
            </a:endParaRPr>
          </a:p>
        </p:txBody>
      </p:sp>
    </p:spTree>
    <p:extLst>
      <p:ext uri="{BB962C8B-B14F-4D97-AF65-F5344CB8AC3E}">
        <p14:creationId xmlns:p14="http://schemas.microsoft.com/office/powerpoint/2010/main" val="318897716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366776663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4" name="Text Placeholder 8"/>
          <p:cNvSpPr>
            <a:spLocks noGrp="1"/>
          </p:cNvSpPr>
          <p:nvPr>
            <p:ph type="body" sz="quarter" idx="17"/>
          </p:nvPr>
        </p:nvSpPr>
        <p:spPr>
          <a:xfrm>
            <a:off x="469899"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239994" indent="0">
              <a:spcAft>
                <a:spcPts val="1333"/>
              </a:spcAft>
              <a:buFont typeface="Verdana" panose="020B0604030504040204" pitchFamily="34" charset="0"/>
              <a:buNone/>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Content Placeholder 9"/>
          <p:cNvSpPr>
            <a:spLocks noGrp="1"/>
          </p:cNvSpPr>
          <p:nvPr>
            <p:ph sz="quarter" idx="22" hasCustomPrompt="1"/>
          </p:nvPr>
        </p:nvSpPr>
        <p:spPr>
          <a:xfrm>
            <a:off x="4734795" y="1857891"/>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Content Placeholder 10"/>
          <p:cNvSpPr>
            <a:spLocks noGrp="1"/>
          </p:cNvSpPr>
          <p:nvPr>
            <p:ph sz="quarter" idx="23" hasCustomPrompt="1"/>
          </p:nvPr>
        </p:nvSpPr>
        <p:spPr>
          <a:xfrm>
            <a:off x="10451382" y="1857891"/>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GB" sz="1467" dirty="0">
              <a:solidFill>
                <a:srgbClr val="FFFFFF"/>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GB" sz="1467" dirty="0">
              <a:solidFill>
                <a:srgbClr val="FFFFFF"/>
              </a:solidFill>
            </a:endParaRPr>
          </a:p>
        </p:txBody>
      </p:sp>
      <p:sp>
        <p:nvSpPr>
          <p:cNvPr id="2" name="Footer Placeholder 1"/>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314992854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19"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8"/>
          <p:cNvSpPr>
            <a:spLocks noGrp="1"/>
          </p:cNvSpPr>
          <p:nvPr>
            <p:ph type="body" sz="quarter" idx="17"/>
          </p:nvPr>
        </p:nvSpPr>
        <p:spPr>
          <a:xfrm>
            <a:off x="469899"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6" name="Content Placeholder 9"/>
          <p:cNvSpPr>
            <a:spLocks noGrp="1"/>
          </p:cNvSpPr>
          <p:nvPr>
            <p:ph sz="quarter" idx="26" hasCustomPrompt="1"/>
          </p:nvPr>
        </p:nvSpPr>
        <p:spPr>
          <a:xfrm>
            <a:off x="4734795" y="1857891"/>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0" name="Content Placeholder 10"/>
          <p:cNvSpPr>
            <a:spLocks noGrp="1"/>
          </p:cNvSpPr>
          <p:nvPr>
            <p:ph sz="quarter" idx="27" hasCustomPrompt="1"/>
          </p:nvPr>
        </p:nvSpPr>
        <p:spPr>
          <a:xfrm>
            <a:off x="10451382" y="1857891"/>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10" name="Text Placeholder 8"/>
          <p:cNvSpPr>
            <a:spLocks noGrp="1"/>
          </p:cNvSpPr>
          <p:nvPr>
            <p:ph type="body" sz="quarter" idx="22"/>
          </p:nvPr>
        </p:nvSpPr>
        <p:spPr>
          <a:xfrm>
            <a:off x="469899"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1" name="Content Placeholder 11"/>
          <p:cNvSpPr>
            <a:spLocks noGrp="1"/>
          </p:cNvSpPr>
          <p:nvPr>
            <p:ph sz="quarter" idx="28" hasCustomPrompt="1"/>
          </p:nvPr>
        </p:nvSpPr>
        <p:spPr>
          <a:xfrm>
            <a:off x="4742449" y="4248208"/>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2" name="Content Placeholder 12"/>
          <p:cNvSpPr>
            <a:spLocks noGrp="1"/>
          </p:cNvSpPr>
          <p:nvPr>
            <p:ph sz="quarter" idx="29" hasCustomPrompt="1"/>
          </p:nvPr>
        </p:nvSpPr>
        <p:spPr>
          <a:xfrm>
            <a:off x="10451382" y="4248208"/>
            <a:ext cx="1270718" cy="720000"/>
          </a:xfrm>
        </p:spPr>
        <p:txBody>
          <a:bodyPr>
            <a:noAutofit/>
          </a:bodyPr>
          <a:lstStyle>
            <a:lvl1pPr algn="ctr">
              <a:defRPr sz="900" baseline="0"/>
            </a:lvl1pPr>
          </a:lstStyle>
          <a:p>
            <a:pPr lvl="0"/>
            <a:r>
              <a:rPr lang="en-GB" dirty="0" smtClean="0"/>
              <a:t>Click here, go to INSERT tab and choose Pictures to insert Co-brand Logo</a:t>
            </a:r>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dirty="0">
              <a:solidFill>
                <a:srgbClr val="FFFFFF"/>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dirty="0">
              <a:solidFill>
                <a:srgbClr val="FFFFFF"/>
              </a:solidFill>
            </a:endParaRPr>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dirty="0">
              <a:solidFill>
                <a:srgbClr val="FFFFFF"/>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GB" sz="1467" dirty="0">
              <a:solidFill>
                <a:srgbClr val="FFFFFF"/>
              </a:solidFill>
            </a:endParaRPr>
          </a:p>
        </p:txBody>
      </p:sp>
      <p:sp>
        <p:nvSpPr>
          <p:cNvPr id="2" name="Footer Placeholder 1"/>
          <p:cNvSpPr>
            <a:spLocks noGrp="1"/>
          </p:cNvSpPr>
          <p:nvPr>
            <p:ph type="ftr" sz="quarter" idx="30"/>
          </p:nvPr>
        </p:nvSpPr>
        <p:spPr/>
        <p:txBody>
          <a:bodyPr/>
          <a:lstStyle/>
          <a:p>
            <a:endParaRPr lang="en-GB" dirty="0">
              <a:solidFill>
                <a:srgbClr val="000000"/>
              </a:solidFill>
            </a:endParaRPr>
          </a:p>
        </p:txBody>
      </p:sp>
    </p:spTree>
    <p:extLst>
      <p:ext uri="{BB962C8B-B14F-4D97-AF65-F5344CB8AC3E}">
        <p14:creationId xmlns:p14="http://schemas.microsoft.com/office/powerpoint/2010/main" val="19312498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dirty="0">
              <a:solidFill>
                <a:srgbClr val="FFFFFF"/>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dirty="0">
              <a:solidFill>
                <a:srgbClr val="FFFFFF"/>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467" dirty="0">
              <a:solidFill>
                <a:srgbClr val="FFFFFF"/>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Text Placeholder 8"/>
          <p:cNvSpPr>
            <a:spLocks noGrp="1"/>
          </p:cNvSpPr>
          <p:nvPr>
            <p:ph type="body" sz="quarter" idx="18"/>
          </p:nvPr>
        </p:nvSpPr>
        <p:spPr>
          <a:xfrm>
            <a:off x="469900" y="1851441"/>
            <a:ext cx="3627438" cy="3845755"/>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0"/>
          </p:nvPr>
        </p:nvSpPr>
        <p:spPr/>
        <p:txBody>
          <a:bodyPr/>
          <a:lstStyle/>
          <a:p>
            <a:endParaRPr lang="en-GB" dirty="0">
              <a:solidFill>
                <a:srgbClr val="000000"/>
              </a:solidFill>
            </a:endParaRPr>
          </a:p>
        </p:txBody>
      </p:sp>
    </p:spTree>
    <p:extLst>
      <p:ext uri="{BB962C8B-B14F-4D97-AF65-F5344CB8AC3E}">
        <p14:creationId xmlns:p14="http://schemas.microsoft.com/office/powerpoint/2010/main" val="139153765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Font typeface="Arial" panose="020B0604020202020204" pitchFamily="34" charset="0"/>
              <a:buChar char="​"/>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0"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1"/>
          </p:nvPr>
        </p:nvSpPr>
        <p:spPr/>
        <p:txBody>
          <a:bodyPr/>
          <a:lstStyle/>
          <a:p>
            <a:endParaRPr lang="en-GB" dirty="0">
              <a:solidFill>
                <a:srgbClr val="000000"/>
              </a:solidFill>
            </a:endParaRPr>
          </a:p>
        </p:txBody>
      </p:sp>
    </p:spTree>
    <p:extLst>
      <p:ext uri="{BB962C8B-B14F-4D97-AF65-F5344CB8AC3E}">
        <p14:creationId xmlns:p14="http://schemas.microsoft.com/office/powerpoint/2010/main" val="420975949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Ref idx="1001">
        <a:schemeClr val="bg1"/>
      </p:bgRef>
    </p:bg>
    <p:spTree>
      <p:nvGrpSpPr>
        <p:cNvPr id="1" name=""/>
        <p:cNvGrpSpPr/>
        <p:nvPr/>
      </p:nvGrpSpPr>
      <p:grpSpPr>
        <a:xfrm>
          <a:off x="0" y="0"/>
          <a:ext cx="0" cy="0"/>
          <a:chOff x="0" y="0"/>
          <a:chExt cx="0" cy="0"/>
        </a:xfrm>
      </p:grpSpPr>
      <p:sp>
        <p:nvSpPr>
          <p:cNvPr id="11" name="Colored background"/>
          <p:cNvSpPr/>
          <p:nvPr userDrawn="1"/>
        </p:nvSpPr>
        <p:spPr bwMode="gray">
          <a:xfrm>
            <a:off x="0" y="0"/>
            <a:ext cx="121896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4" name="Text Placeholder 8"/>
          <p:cNvSpPr>
            <a:spLocks noGrp="1"/>
          </p:cNvSpPr>
          <p:nvPr>
            <p:ph type="body" sz="quarter" idx="17"/>
          </p:nvPr>
        </p:nvSpPr>
        <p:spPr>
          <a:xfrm>
            <a:off x="469903" y="2556000"/>
            <a:ext cx="2592000" cy="3394800"/>
          </a:xfrm>
        </p:spPr>
        <p:txBody>
          <a:bodyPr/>
          <a:lstStyle>
            <a:lvl1pPr>
              <a:defRPr b="1">
                <a:solidFill>
                  <a:schemeClr val="tx1"/>
                </a:solidFill>
              </a:defRPr>
            </a:lvl1pPr>
            <a:lvl2pPr>
              <a:spcAft>
                <a:spcPts val="1333"/>
              </a:spcAft>
              <a:defRPr>
                <a:solidFill>
                  <a:schemeClr val="tx1"/>
                </a:solidFill>
              </a:defRPr>
            </a:lvl2pPr>
            <a:lvl3pPr marL="0" indent="0">
              <a:spcAft>
                <a:spcPts val="1333"/>
              </a:spcAft>
              <a:buFont typeface="Arial" panose="020B0604020202020204" pitchFamily="34" charset="0"/>
              <a:buChar char="​"/>
              <a:defRPr>
                <a:solidFill>
                  <a:schemeClr val="tx1"/>
                </a:solidFill>
              </a:defRPr>
            </a:lvl3pPr>
            <a:lvl4pPr marL="235194" indent="-235194">
              <a:spcAft>
                <a:spcPts val="1333"/>
              </a:spcAft>
              <a:buFont typeface="Arial" panose="020B0604020202020204" pitchFamily="34" charset="0"/>
              <a:buChar char="•"/>
              <a:defRPr>
                <a:solidFill>
                  <a:schemeClr val="tx1"/>
                </a:solidFill>
              </a:defRPr>
            </a:lvl4pPr>
            <a:lvl5pPr marL="475188" indent="-235194">
              <a:spcAft>
                <a:spcPts val="1333"/>
              </a:spcAft>
              <a:defRPr baseline="0">
                <a:solidFill>
                  <a:schemeClr val="tx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tx1"/>
                </a:solidFill>
              </a:defRPr>
            </a:lvl1pPr>
            <a:lvl2pPr>
              <a:spcAft>
                <a:spcPts val="1333"/>
              </a:spcAft>
              <a:defRPr>
                <a:solidFill>
                  <a:schemeClr val="tx1"/>
                </a:solidFill>
              </a:defRPr>
            </a:lvl2pPr>
            <a:lvl3pPr marL="0" indent="0">
              <a:spcAft>
                <a:spcPts val="1333"/>
              </a:spcAft>
              <a:buFont typeface="Arial" panose="020B0604020202020204" pitchFamily="34" charset="0"/>
              <a:buChar char="​"/>
              <a:defRPr>
                <a:solidFill>
                  <a:schemeClr val="tx1"/>
                </a:solidFill>
              </a:defRPr>
            </a:lvl3pPr>
            <a:lvl4pPr marL="235194" indent="-235194">
              <a:spcAft>
                <a:spcPts val="1333"/>
              </a:spcAft>
              <a:buFont typeface="Arial" panose="020B0604020202020204" pitchFamily="34" charset="0"/>
              <a:buChar char="•"/>
              <a:defRPr>
                <a:solidFill>
                  <a:schemeClr val="tx1"/>
                </a:solidFill>
              </a:defRPr>
            </a:lvl4pPr>
            <a:lvl5pPr marL="475188" indent="-235194">
              <a:spcAft>
                <a:spcPts val="1333"/>
              </a:spcAft>
              <a:defRPr baseline="0">
                <a:solidFill>
                  <a:schemeClr val="tx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 Placeholder 8"/>
          <p:cNvSpPr>
            <a:spLocks noGrp="1"/>
          </p:cNvSpPr>
          <p:nvPr>
            <p:ph type="body" sz="quarter" idx="19"/>
          </p:nvPr>
        </p:nvSpPr>
        <p:spPr>
          <a:xfrm>
            <a:off x="3356635" y="2556000"/>
            <a:ext cx="2592000" cy="3394800"/>
          </a:xfrm>
        </p:spPr>
        <p:txBody>
          <a:bodyPr/>
          <a:lstStyle>
            <a:lvl1pPr>
              <a:defRPr b="1">
                <a:solidFill>
                  <a:schemeClr val="tx1"/>
                </a:solidFill>
              </a:defRPr>
            </a:lvl1pPr>
            <a:lvl2pPr>
              <a:spcAft>
                <a:spcPts val="1333"/>
              </a:spcAft>
              <a:defRPr>
                <a:solidFill>
                  <a:schemeClr val="tx1"/>
                </a:solidFill>
              </a:defRPr>
            </a:lvl2pPr>
            <a:lvl3pPr marL="0" indent="0">
              <a:spcAft>
                <a:spcPts val="1333"/>
              </a:spcAft>
              <a:buFont typeface="Arial" panose="020B0604020202020204" pitchFamily="34" charset="0"/>
              <a:buChar char="​"/>
              <a:defRPr>
                <a:solidFill>
                  <a:schemeClr val="tx1"/>
                </a:solidFill>
              </a:defRPr>
            </a:lvl3pPr>
            <a:lvl4pPr marL="235194" indent="-235194">
              <a:spcAft>
                <a:spcPts val="1333"/>
              </a:spcAft>
              <a:buFont typeface="Arial" panose="020B0604020202020204" pitchFamily="34" charset="0"/>
              <a:buChar char="•"/>
              <a:defRPr>
                <a:solidFill>
                  <a:schemeClr val="tx1"/>
                </a:solidFill>
              </a:defRPr>
            </a:lvl4pPr>
            <a:lvl5pPr marL="475188" indent="-235194">
              <a:spcAft>
                <a:spcPts val="1333"/>
              </a:spcAft>
              <a:defRPr baseline="0">
                <a:solidFill>
                  <a:schemeClr val="tx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 Placeholder 8"/>
          <p:cNvSpPr>
            <a:spLocks noGrp="1"/>
          </p:cNvSpPr>
          <p:nvPr>
            <p:ph type="body" sz="quarter" idx="20"/>
          </p:nvPr>
        </p:nvSpPr>
        <p:spPr>
          <a:xfrm>
            <a:off x="6243367" y="2556000"/>
            <a:ext cx="2592000" cy="3394800"/>
          </a:xfrm>
        </p:spPr>
        <p:txBody>
          <a:bodyPr/>
          <a:lstStyle>
            <a:lvl1pPr>
              <a:defRPr b="1">
                <a:solidFill>
                  <a:schemeClr val="tx1"/>
                </a:solidFill>
              </a:defRPr>
            </a:lvl1pPr>
            <a:lvl2pPr>
              <a:spcAft>
                <a:spcPts val="1333"/>
              </a:spcAft>
              <a:defRPr>
                <a:solidFill>
                  <a:schemeClr val="tx1"/>
                </a:solidFill>
              </a:defRPr>
            </a:lvl2pPr>
            <a:lvl3pPr marL="0" indent="0">
              <a:spcAft>
                <a:spcPts val="1333"/>
              </a:spcAft>
              <a:buFont typeface="Arial" panose="020B0604020202020204" pitchFamily="34" charset="0"/>
              <a:buChar char="​"/>
              <a:defRPr>
                <a:solidFill>
                  <a:schemeClr val="tx1"/>
                </a:solidFill>
              </a:defRPr>
            </a:lvl3pPr>
            <a:lvl4pPr marL="235194" indent="-235194">
              <a:spcAft>
                <a:spcPts val="1333"/>
              </a:spcAft>
              <a:buFont typeface="Arial" panose="020B0604020202020204" pitchFamily="34" charset="0"/>
              <a:buChar char="•"/>
              <a:defRPr>
                <a:solidFill>
                  <a:schemeClr val="tx1"/>
                </a:solidFill>
              </a:defRPr>
            </a:lvl4pPr>
            <a:lvl5pPr marL="475188" indent="-235194">
              <a:spcAft>
                <a:spcPts val="1333"/>
              </a:spcAft>
              <a:defRPr baseline="0">
                <a:solidFill>
                  <a:schemeClr val="tx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GB" sz="650" smtClean="0">
                <a:solidFill>
                  <a:srgbClr val="FFFFFF"/>
                </a:solidFill>
              </a:rPr>
              <a:pPr algn="r">
                <a:spcBef>
                  <a:spcPts val="800"/>
                </a:spcBef>
                <a:buSzPct val="100000"/>
                <a:buFont typeface="Arial"/>
                <a:buNone/>
              </a:pPr>
              <a:t>‹#›</a:t>
            </a:fld>
            <a:endParaRPr lang="en-GB" sz="650" dirty="0">
              <a:solidFill>
                <a:srgbClr val="FFFFFF"/>
              </a:solidFill>
            </a:endParaRPr>
          </a:p>
        </p:txBody>
      </p:sp>
      <p:sp>
        <p:nvSpPr>
          <p:cNvPr id="17"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solidFill>
                  <a:schemeClr val="tx1"/>
                </a:solidFill>
              </a:defRPr>
            </a:lvl1pPr>
          </a:lstStyle>
          <a:p>
            <a:r>
              <a:rPr lang="en-GB" noProof="0" dirty="0" smtClean="0"/>
              <a:t>Click to edit Master title style</a:t>
            </a:r>
            <a:endParaRPr lang="en-GB" noProof="0" dirty="0"/>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tx1"/>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21"/>
          </p:nvPr>
        </p:nvSpPr>
        <p:spPr/>
        <p:txBody>
          <a:bodyPr/>
          <a:lstStyle/>
          <a:p>
            <a:endParaRPr lang="en-GB" dirty="0">
              <a:solidFill>
                <a:srgbClr val="FFFFFF"/>
              </a:solidFill>
            </a:endParaRPr>
          </a:p>
        </p:txBody>
      </p:sp>
    </p:spTree>
    <p:extLst>
      <p:ext uri="{BB962C8B-B14F-4D97-AF65-F5344CB8AC3E}">
        <p14:creationId xmlns:p14="http://schemas.microsoft.com/office/powerpoint/2010/main" val="3022842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71600" y="1665817"/>
            <a:ext cx="5537730" cy="4633383"/>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4653066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121896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tx1"/>
              </a:solidFill>
            </a:endParaRPr>
          </a:p>
        </p:txBody>
      </p:sp>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2" name="Footer Placeholder 1"/>
          <p:cNvSpPr>
            <a:spLocks noGrp="1"/>
          </p:cNvSpPr>
          <p:nvPr>
            <p:ph type="ftr" sz="quarter" idx="10"/>
          </p:nvPr>
        </p:nvSpPr>
        <p:spPr/>
        <p:txBody>
          <a:bodyPr/>
          <a:lstStyle/>
          <a:p>
            <a:endParaRPr lang="en-GB" dirty="0"/>
          </a:p>
        </p:txBody>
      </p:sp>
    </p:spTree>
    <p:extLst>
      <p:ext uri="{BB962C8B-B14F-4D97-AF65-F5344CB8AC3E}">
        <p14:creationId xmlns:p14="http://schemas.microsoft.com/office/powerpoint/2010/main" val="127237144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GB" noProof="0" dirty="0" smtClean="0"/>
              <a:t>Click to edit Master title style</a:t>
            </a:r>
            <a:endParaRPr lang="en-GB" noProof="0" dirty="0"/>
          </a:p>
        </p:txBody>
      </p:sp>
      <p:sp>
        <p:nvSpPr>
          <p:cNvPr id="2" name="Footer Placeholder 1"/>
          <p:cNvSpPr>
            <a:spLocks noGrp="1"/>
          </p:cNvSpPr>
          <p:nvPr>
            <p:ph type="ftr" sz="quarter" idx="10"/>
          </p:nvPr>
        </p:nvSpPr>
        <p:spPr/>
        <p:txBody>
          <a:bodyPr/>
          <a:lstStyle/>
          <a:p>
            <a:endParaRPr lang="en-GB" dirty="0">
              <a:solidFill>
                <a:srgbClr val="000000"/>
              </a:solidFill>
            </a:endParaRPr>
          </a:p>
        </p:txBody>
      </p:sp>
    </p:spTree>
    <p:extLst>
      <p:ext uri="{BB962C8B-B14F-4D97-AF65-F5344CB8AC3E}">
        <p14:creationId xmlns:p14="http://schemas.microsoft.com/office/powerpoint/2010/main" val="135653976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solidFill>
                <a:srgbClr val="000000"/>
              </a:solidFill>
            </a:endParaRPr>
          </a:p>
        </p:txBody>
      </p:sp>
    </p:spTree>
    <p:extLst>
      <p:ext uri="{BB962C8B-B14F-4D97-AF65-F5344CB8AC3E}">
        <p14:creationId xmlns:p14="http://schemas.microsoft.com/office/powerpoint/2010/main" val="84433789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22" name="SD_InternalExternal"/>
          <p:cNvSpPr>
            <a:spLocks/>
          </p:cNvSpPr>
          <p:nvPr userDrawn="1"/>
        </p:nvSpPr>
        <p:spPr bwMode="auto">
          <a:xfrm>
            <a:off x="474358" y="3429000"/>
            <a:ext cx="9344330" cy="2870201"/>
          </a:xfrm>
          <a:prstGeom prst="rect">
            <a:avLst/>
          </a:prstGeom>
          <a:noFill/>
          <a:ln w="9525">
            <a:noFill/>
            <a:miter lim="800000"/>
            <a:headEnd/>
            <a:tailEnd/>
          </a:ln>
        </p:spPr>
        <p:txBody>
          <a:bodyPr lIns="0" tIns="0" rIns="0" bIns="0" anchor="b"/>
          <a:lstStyle/>
          <a:p>
            <a:pPr defTabSz="1019175">
              <a:buClr>
                <a:srgbClr val="000000"/>
              </a:buClr>
              <a:buSzPct val="80000"/>
              <a:buFont typeface="Wingdings" pitchFamily="2" charset="2"/>
              <a:buNone/>
            </a:pPr>
            <a:r>
              <a:rPr lang="en-GB" sz="900" noProof="1" smtClean="0">
                <a:solidFill>
                  <a:srgbClr val="000000"/>
                </a:solidFill>
              </a:rPr>
              <a:t>This is an internal document which provides confidential advice and guidance to partners and staff of Deloitte LLP and its subsidiaries. It is not to be copied or made available to any other party.
© 2017 Deloitte LLP. All rights reserved.</a:t>
            </a:r>
          </a:p>
        </p:txBody>
      </p:sp>
      <p:sp>
        <p:nvSpPr>
          <p:cNvPr id="20" name="SD_ART_Logo"/>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3"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5438" y="464401"/>
            <a:ext cx="2286000" cy="1002013"/>
          </a:xfrm>
          <a:prstGeom prst="rect">
            <a:avLst/>
          </a:prstGeom>
        </p:spPr>
      </p:pic>
      <p:sp>
        <p:nvSpPr>
          <p:cNvPr id="2" name="Footer Placeholder 1"/>
          <p:cNvSpPr>
            <a:spLocks noGrp="1"/>
          </p:cNvSpPr>
          <p:nvPr>
            <p:ph type="ftr" sz="quarter" idx="16"/>
          </p:nvPr>
        </p:nvSpPr>
        <p:spPr/>
        <p:txBody>
          <a:bodyPr/>
          <a:lstStyle>
            <a:lvl1pPr>
              <a:defRPr>
                <a:solidFill>
                  <a:schemeClr val="bg1"/>
                </a:solidFill>
              </a:defRPr>
            </a:lvl1pPr>
          </a:lstStyle>
          <a:p>
            <a:endParaRPr lang="en-GB" dirty="0">
              <a:solidFill>
                <a:srgbClr val="FFFFFF"/>
              </a:solidFill>
            </a:endParaRPr>
          </a:p>
        </p:txBody>
      </p:sp>
    </p:spTree>
    <p:extLst>
      <p:ext uri="{BB962C8B-B14F-4D97-AF65-F5344CB8AC3E}">
        <p14:creationId xmlns:p14="http://schemas.microsoft.com/office/powerpoint/2010/main" val="13612211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gray">
          <a:xfrm>
            <a:off x="0" y="0"/>
            <a:ext cx="12192000"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4683346 h 5143500"/>
              <a:gd name="connsiteX5" fmla="*/ 6628071 w 9144000"/>
              <a:gd name="connsiteY5" fmla="*/ 4683346 h 5143500"/>
              <a:gd name="connsiteX6" fmla="*/ 6858000 w 9144000"/>
              <a:gd name="connsiteY6" fmla="*/ 3513346 h 5143500"/>
              <a:gd name="connsiteX7" fmla="*/ 0 w 9144000"/>
              <a:gd name="connsiteY7" fmla="*/ 351334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5143500"/>
                </a:lnTo>
                <a:lnTo>
                  <a:pt x="0" y="5143500"/>
                </a:lnTo>
                <a:lnTo>
                  <a:pt x="0" y="4683346"/>
                </a:lnTo>
                <a:lnTo>
                  <a:pt x="6628071" y="4683346"/>
                </a:lnTo>
                <a:lnTo>
                  <a:pt x="6858000" y="3513346"/>
                </a:lnTo>
                <a:lnTo>
                  <a:pt x="0" y="3513346"/>
                </a:lnTo>
                <a:close/>
              </a:path>
            </a:pathLst>
          </a:custGeom>
        </p:spPr>
        <p:txBody>
          <a:bodyPr wrap="square" tIns="432000" anchor="ctr">
            <a:noAutofit/>
          </a:bodyPr>
          <a:lstStyle>
            <a:lvl1pPr algn="ctr">
              <a:defRPr>
                <a:solidFill>
                  <a:schemeClr val="tx2"/>
                </a:solidFill>
              </a:defRPr>
            </a:lvl1pPr>
          </a:lstStyle>
          <a:p>
            <a:r>
              <a:rPr lang="de-DE" smtClean="0"/>
              <a:t>Bild durch Klicken auf Symbol hinzufügen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13" name="Freihandform 10"/>
          <p:cNvSpPr/>
          <p:nvPr userDrawn="1"/>
        </p:nvSpPr>
        <p:spPr bwMode="gray">
          <a:xfrm>
            <a:off x="0" y="4672461"/>
            <a:ext cx="9168000" cy="1584000"/>
          </a:xfrm>
          <a:custGeom>
            <a:avLst/>
            <a:gdLst>
              <a:gd name="connsiteX0" fmla="*/ 0 w 6847368"/>
              <a:gd name="connsiteY0" fmla="*/ 0 h 1143000"/>
              <a:gd name="connsiteX1" fmla="*/ 6847368 w 6847368"/>
              <a:gd name="connsiteY1" fmla="*/ 0 h 1143000"/>
              <a:gd name="connsiteX2" fmla="*/ 6618322 w 6847368"/>
              <a:gd name="connsiteY2" fmla="*/ 1143000 h 1143000"/>
              <a:gd name="connsiteX3" fmla="*/ 0 w 6847368"/>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6847368" h="1143000">
                <a:moveTo>
                  <a:pt x="0" y="0"/>
                </a:moveTo>
                <a:lnTo>
                  <a:pt x="6847368" y="0"/>
                </a:lnTo>
                <a:lnTo>
                  <a:pt x="6618322" y="1143000"/>
                </a:lnTo>
                <a:lnTo>
                  <a:pt x="0" y="1143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vl1pPr marL="0" algn="l" defTabSz="668426" rtl="0" eaLnBrk="1" latinLnBrk="0" hangingPunct="1">
              <a:defRPr sz="1316" kern="1200">
                <a:solidFill>
                  <a:schemeClr val="lt1"/>
                </a:solidFill>
                <a:latin typeface="+mn-lt"/>
                <a:ea typeface="+mn-ea"/>
                <a:cs typeface="+mn-cs"/>
              </a:defRPr>
            </a:lvl1pPr>
            <a:lvl2pPr marL="334213" algn="l" defTabSz="668426" rtl="0" eaLnBrk="1" latinLnBrk="0" hangingPunct="1">
              <a:defRPr sz="1316" kern="1200">
                <a:solidFill>
                  <a:schemeClr val="lt1"/>
                </a:solidFill>
                <a:latin typeface="+mn-lt"/>
                <a:ea typeface="+mn-ea"/>
                <a:cs typeface="+mn-cs"/>
              </a:defRPr>
            </a:lvl2pPr>
            <a:lvl3pPr marL="668426" algn="l" defTabSz="668426" rtl="0" eaLnBrk="1" latinLnBrk="0" hangingPunct="1">
              <a:defRPr sz="1316" kern="1200">
                <a:solidFill>
                  <a:schemeClr val="lt1"/>
                </a:solidFill>
                <a:latin typeface="+mn-lt"/>
                <a:ea typeface="+mn-ea"/>
                <a:cs typeface="+mn-cs"/>
              </a:defRPr>
            </a:lvl3pPr>
            <a:lvl4pPr marL="1002640" algn="l" defTabSz="668426" rtl="0" eaLnBrk="1" latinLnBrk="0" hangingPunct="1">
              <a:defRPr sz="1316" kern="1200">
                <a:solidFill>
                  <a:schemeClr val="lt1"/>
                </a:solidFill>
                <a:latin typeface="+mn-lt"/>
                <a:ea typeface="+mn-ea"/>
                <a:cs typeface="+mn-cs"/>
              </a:defRPr>
            </a:lvl4pPr>
            <a:lvl5pPr marL="1336853" algn="l" defTabSz="668426" rtl="0" eaLnBrk="1" latinLnBrk="0" hangingPunct="1">
              <a:defRPr sz="1316" kern="1200">
                <a:solidFill>
                  <a:schemeClr val="lt1"/>
                </a:solidFill>
                <a:latin typeface="+mn-lt"/>
                <a:ea typeface="+mn-ea"/>
                <a:cs typeface="+mn-cs"/>
              </a:defRPr>
            </a:lvl5pPr>
            <a:lvl6pPr marL="1671066" algn="l" defTabSz="668426" rtl="0" eaLnBrk="1" latinLnBrk="0" hangingPunct="1">
              <a:defRPr sz="1316" kern="1200">
                <a:solidFill>
                  <a:schemeClr val="lt1"/>
                </a:solidFill>
                <a:latin typeface="+mn-lt"/>
                <a:ea typeface="+mn-ea"/>
                <a:cs typeface="+mn-cs"/>
              </a:defRPr>
            </a:lvl6pPr>
            <a:lvl7pPr marL="2005279" algn="l" defTabSz="668426" rtl="0" eaLnBrk="1" latinLnBrk="0" hangingPunct="1">
              <a:defRPr sz="1316" kern="1200">
                <a:solidFill>
                  <a:schemeClr val="lt1"/>
                </a:solidFill>
                <a:latin typeface="+mn-lt"/>
                <a:ea typeface="+mn-ea"/>
                <a:cs typeface="+mn-cs"/>
              </a:defRPr>
            </a:lvl7pPr>
            <a:lvl8pPr marL="2339492" algn="l" defTabSz="668426" rtl="0" eaLnBrk="1" latinLnBrk="0" hangingPunct="1">
              <a:defRPr sz="1316" kern="1200">
                <a:solidFill>
                  <a:schemeClr val="lt1"/>
                </a:solidFill>
                <a:latin typeface="+mn-lt"/>
                <a:ea typeface="+mn-ea"/>
                <a:cs typeface="+mn-cs"/>
              </a:defRPr>
            </a:lvl8pPr>
            <a:lvl9pPr marL="2673706" algn="l" defTabSz="668426" rtl="0" eaLnBrk="1" latinLnBrk="0" hangingPunct="1">
              <a:defRPr sz="1316" kern="1200">
                <a:solidFill>
                  <a:schemeClr val="lt1"/>
                </a:solidFill>
                <a:latin typeface="+mn-lt"/>
                <a:ea typeface="+mn-ea"/>
                <a:cs typeface="+mn-cs"/>
              </a:defRPr>
            </a:lvl9pPr>
          </a:lstStyle>
          <a:p>
            <a:pPr algn="ctr"/>
            <a:endParaRPr lang="en-US" sz="1755" dirty="0">
              <a:solidFill>
                <a:srgbClr val="D8D8D8"/>
              </a:solidFill>
            </a:endParaRPr>
          </a:p>
        </p:txBody>
      </p:sp>
      <p:sp>
        <p:nvSpPr>
          <p:cNvPr id="2" name="Title 1"/>
          <p:cNvSpPr>
            <a:spLocks noGrp="1"/>
          </p:cNvSpPr>
          <p:nvPr>
            <p:ph type="ctrTitle"/>
          </p:nvPr>
        </p:nvSpPr>
        <p:spPr bwMode="gray">
          <a:xfrm>
            <a:off x="0" y="4689600"/>
            <a:ext cx="12192000" cy="1540800"/>
          </a:xfrm>
          <a:blipFill>
            <a:blip r:embed="rId2"/>
            <a:stretch>
              <a:fillRect/>
            </a:stretch>
          </a:blipFill>
        </p:spPr>
        <p:txBody>
          <a:bodyPr tIns="108000" rIns="3456000" anchor="ctr">
            <a:noAutofit/>
          </a:bodyPr>
          <a:lstStyle>
            <a:lvl1pPr algn="r">
              <a:defRPr sz="4267" spc="-133">
                <a:solidFill>
                  <a:schemeClr val="bg2"/>
                </a:solidFill>
              </a:defRPr>
            </a:lvl1pPr>
          </a:lstStyle>
          <a:p>
            <a:r>
              <a:rPr lang="de-DE" dirty="0" smtClean="0"/>
              <a:t>Titelmasterformat durch Klicken bearbeiten</a:t>
            </a:r>
            <a:endParaRPr lang="en-US" dirty="0"/>
          </a:p>
        </p:txBody>
      </p:sp>
      <p:pic>
        <p:nvPicPr>
          <p:cNvPr id="52" name="Picture 5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306369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headline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665136"/>
            <a:ext cx="11092392" cy="736600"/>
          </a:xfrm>
        </p:spPr>
        <p:txBody>
          <a:bodyPr anchor="ctr"/>
          <a:lstStyle>
            <a:lvl1pPr>
              <a:defRPr spc="-133" baseline="0"/>
            </a:lvl1p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301551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headline without line + text without lin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52"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bwMode="gray">
          <a:xfrm>
            <a:off x="547159" y="665136"/>
            <a:ext cx="11092392" cy="736600"/>
          </a:xfrm>
        </p:spPr>
        <p:txBody>
          <a:bodyPr anchor="ctr"/>
          <a:lstStyle>
            <a:lvl1pPr>
              <a:defRPr spc="-133" baseline="0"/>
            </a:lvl1pPr>
          </a:lstStyle>
          <a:p>
            <a:r>
              <a:rPr lang="de-DE" dirty="0"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pic>
        <p:nvPicPr>
          <p:cNvPr id="57" name="Picture 5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232162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1_headline without line + text without line">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2"/>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8376" name="think-cell Slide" r:id="rId25" imgW="270" imgH="270" progId="TCLayout.ActiveDocument.1">
                  <p:embed/>
                </p:oleObj>
              </mc:Choice>
              <mc:Fallback>
                <p:oleObj name="think-cell Slide" r:id="rId25" imgW="270" imgH="270" progId="TCLayout.ActiveDocument.1">
                  <p:embed/>
                  <p:pic>
                    <p:nvPicPr>
                      <p:cNvPr id="0" name=""/>
                      <p:cNvPicPr/>
                      <p:nvPr/>
                    </p:nvPicPr>
                    <p:blipFill>
                      <a:blip r:embed="rId26"/>
                      <a:stretch>
                        <a:fillRect/>
                      </a:stretch>
                    </p:blipFill>
                    <p:spPr>
                      <a:xfrm>
                        <a:off x="2118" y="2118"/>
                        <a:ext cx="2116" cy="2116"/>
                      </a:xfrm>
                      <a:prstGeom prst="rect">
                        <a:avLst/>
                      </a:prstGeom>
                    </p:spPr>
                  </p:pic>
                </p:oleObj>
              </mc:Fallback>
            </mc:AlternateContent>
          </a:graphicData>
        </a:graphic>
      </p:graphicFrame>
      <p:sp>
        <p:nvSpPr>
          <p:cNvPr id="69" name="Textplatzhalter 68"/>
          <p:cNvSpPr>
            <a:spLocks noGrp="1"/>
          </p:cNvSpPr>
          <p:nvPr userDrawn="1">
            <p:ph type="body" sz="quarter" idx="21" hasCustomPrompt="1"/>
          </p:nvPr>
        </p:nvSpPr>
        <p:spPr>
          <a:xfrm>
            <a:off x="172800" y="1771651"/>
            <a:ext cx="3456000" cy="3014400"/>
          </a:xfrm>
          <a:ln>
            <a:solidFill>
              <a:srgbClr val="153B8B"/>
            </a:solidFill>
          </a:ln>
        </p:spPr>
        <p:txBody>
          <a:bodyPr lIns="468000" tIns="36000">
            <a:normAutofit/>
          </a:bodyPr>
          <a:lstStyle>
            <a:lvl1pPr>
              <a:defRPr sz="1333"/>
            </a:lvl1pPr>
            <a:lvl2pPr>
              <a:defRPr sz="1333"/>
            </a:lvl2pPr>
            <a:lvl3pPr>
              <a:defRPr sz="1333"/>
            </a:lvl3pPr>
            <a:lvl4pPr marL="180000" indent="-118530">
              <a:buFont typeface="Arial" panose="020B0604020202020204" pitchFamily="34" charset="0"/>
              <a:buChar char="•"/>
              <a:defRPr sz="1200"/>
            </a:lvl4pPr>
            <a:lvl5pPr marL="180000" indent="-118530">
              <a:buFont typeface="Arial" panose="020B0604020202020204" pitchFamily="34" charset="0"/>
              <a:buChar char="•"/>
              <a:defRPr sz="1200"/>
            </a:lvl5pPr>
            <a:lvl6pPr marL="180000" indent="-118530">
              <a:buFont typeface="Arial" panose="020B0604020202020204" pitchFamily="34" charset="0"/>
              <a:buChar char="•"/>
              <a:defRPr sz="1200"/>
            </a:lvl6pPr>
            <a:lvl7pPr marL="180000" indent="-118530">
              <a:buFont typeface="Arial" panose="020B0604020202020204" pitchFamily="34" charset="0"/>
              <a:buChar char="•"/>
              <a:defRPr sz="1200"/>
            </a:lvl7pPr>
            <a:lvl8pPr marL="594769" indent="-118530">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a:t>
            </a:r>
            <a:r>
              <a:rPr lang="en-US" sz="1100" dirty="0" err="1" smtClean="0"/>
              <a:t>Levael</a:t>
            </a:r>
            <a:endParaRPr lang="en-US" sz="1100" dirty="0" smtClean="0"/>
          </a:p>
          <a:p>
            <a:pPr lvl="6"/>
            <a:r>
              <a:rPr lang="en-US" sz="1100" dirty="0" smtClean="0"/>
              <a:t>Fourth Level</a:t>
            </a:r>
          </a:p>
          <a:p>
            <a:pPr lvl="6"/>
            <a:r>
              <a:rPr lang="en-US" sz="1100" dirty="0" smtClean="0"/>
              <a:t>Fifth Level</a:t>
            </a:r>
            <a:endParaRPr lang="en-US" sz="1100" dirty="0"/>
          </a:p>
        </p:txBody>
      </p:sp>
      <p:sp>
        <p:nvSpPr>
          <p:cNvPr id="2" name="Title 1"/>
          <p:cNvSpPr>
            <a:spLocks noGrp="1"/>
          </p:cNvSpPr>
          <p:nvPr>
            <p:ph type="title" hasCustomPrompt="1"/>
          </p:nvPr>
        </p:nvSpPr>
        <p:spPr bwMode="gray">
          <a:xfrm>
            <a:off x="547159" y="665136"/>
            <a:ext cx="11092392" cy="736600"/>
          </a:xfrm>
        </p:spPr>
        <p:txBody>
          <a:bodyPr anchor="ctr"/>
          <a:lstStyle>
            <a:lvl1pPr>
              <a:defRPr spc="-133" baseline="0"/>
            </a:lvl1pPr>
          </a:lstStyle>
          <a:p>
            <a:r>
              <a:rPr lang="de-DE" smtClean="0"/>
              <a:t>Status report – project name</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sp>
        <p:nvSpPr>
          <p:cNvPr id="53" name="Rechteck 52"/>
          <p:cNvSpPr/>
          <p:nvPr userDrawn="1"/>
        </p:nvSpPr>
        <p:spPr bwMode="gray">
          <a:xfrm>
            <a:off x="3707271" y="1488095"/>
            <a:ext cx="4800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MILESTONES</a:t>
            </a:r>
          </a:p>
        </p:txBody>
      </p:sp>
      <p:sp>
        <p:nvSpPr>
          <p:cNvPr id="63" name="Freeform 34"/>
          <p:cNvSpPr>
            <a:spLocks noEditPoints="1"/>
          </p:cNvSpPr>
          <p:nvPr userDrawn="1"/>
        </p:nvSpPr>
        <p:spPr bwMode="auto">
          <a:xfrm>
            <a:off x="3788551" y="1529074"/>
            <a:ext cx="172800" cy="158043"/>
          </a:xfrm>
          <a:custGeom>
            <a:avLst/>
            <a:gdLst>
              <a:gd name="T0" fmla="*/ 59 w 82"/>
              <a:gd name="T1" fmla="*/ 45 h 67"/>
              <a:gd name="T2" fmla="*/ 59 w 82"/>
              <a:gd name="T3" fmla="*/ 45 h 67"/>
              <a:gd name="T4" fmla="*/ 67 w 82"/>
              <a:gd name="T5" fmla="*/ 38 h 67"/>
              <a:gd name="T6" fmla="*/ 67 w 82"/>
              <a:gd name="T7" fmla="*/ 52 h 67"/>
              <a:gd name="T8" fmla="*/ 52 w 82"/>
              <a:gd name="T9" fmla="*/ 67 h 67"/>
              <a:gd name="T10" fmla="*/ 15 w 82"/>
              <a:gd name="T11" fmla="*/ 67 h 67"/>
              <a:gd name="T12" fmla="*/ 0 w 82"/>
              <a:gd name="T13" fmla="*/ 52 h 67"/>
              <a:gd name="T14" fmla="*/ 0 w 82"/>
              <a:gd name="T15" fmla="*/ 15 h 67"/>
              <a:gd name="T16" fmla="*/ 15 w 82"/>
              <a:gd name="T17" fmla="*/ 0 h 67"/>
              <a:gd name="T18" fmla="*/ 52 w 82"/>
              <a:gd name="T19" fmla="*/ 0 h 67"/>
              <a:gd name="T20" fmla="*/ 57 w 82"/>
              <a:gd name="T21" fmla="*/ 1 h 67"/>
              <a:gd name="T22" fmla="*/ 51 w 82"/>
              <a:gd name="T23" fmla="*/ 7 h 67"/>
              <a:gd name="T24" fmla="*/ 11 w 82"/>
              <a:gd name="T25" fmla="*/ 7 h 67"/>
              <a:gd name="T26" fmla="*/ 7 w 82"/>
              <a:gd name="T27" fmla="*/ 11 h 67"/>
              <a:gd name="T28" fmla="*/ 7 w 82"/>
              <a:gd name="T29" fmla="*/ 56 h 67"/>
              <a:gd name="T30" fmla="*/ 11 w 82"/>
              <a:gd name="T31" fmla="*/ 59 h 67"/>
              <a:gd name="T32" fmla="*/ 56 w 82"/>
              <a:gd name="T33" fmla="*/ 59 h 67"/>
              <a:gd name="T34" fmla="*/ 59 w 82"/>
              <a:gd name="T35" fmla="*/ 56 h 67"/>
              <a:gd name="T36" fmla="*/ 59 w 82"/>
              <a:gd name="T37" fmla="*/ 45 h 67"/>
              <a:gd name="T38" fmla="*/ 82 w 82"/>
              <a:gd name="T39" fmla="*/ 9 h 67"/>
              <a:gd name="T40" fmla="*/ 82 w 82"/>
              <a:gd name="T41" fmla="*/ 9 h 67"/>
              <a:gd name="T42" fmla="*/ 72 w 82"/>
              <a:gd name="T43" fmla="*/ 1 h 67"/>
              <a:gd name="T44" fmla="*/ 70 w 82"/>
              <a:gd name="T45" fmla="*/ 1 h 67"/>
              <a:gd name="T46" fmla="*/ 41 w 82"/>
              <a:gd name="T47" fmla="*/ 30 h 67"/>
              <a:gd name="T48" fmla="*/ 38 w 82"/>
              <a:gd name="T49" fmla="*/ 30 h 67"/>
              <a:gd name="T50" fmla="*/ 27 w 82"/>
              <a:gd name="T51" fmla="*/ 19 h 67"/>
              <a:gd name="T52" fmla="*/ 25 w 82"/>
              <a:gd name="T53" fmla="*/ 19 h 67"/>
              <a:gd name="T54" fmla="*/ 16 w 82"/>
              <a:gd name="T55" fmla="*/ 28 h 67"/>
              <a:gd name="T56" fmla="*/ 16 w 82"/>
              <a:gd name="T57" fmla="*/ 31 h 67"/>
              <a:gd name="T58" fmla="*/ 27 w 82"/>
              <a:gd name="T59" fmla="*/ 41 h 67"/>
              <a:gd name="T60" fmla="*/ 29 w 82"/>
              <a:gd name="T61" fmla="*/ 43 h 67"/>
              <a:gd name="T62" fmla="*/ 38 w 82"/>
              <a:gd name="T63" fmla="*/ 53 h 67"/>
              <a:gd name="T64" fmla="*/ 41 w 82"/>
              <a:gd name="T65" fmla="*/ 53 h 67"/>
              <a:gd name="T66" fmla="*/ 82 w 82"/>
              <a:gd name="T67" fmla="*/ 12 h 67"/>
              <a:gd name="T68" fmla="*/ 82 w 82"/>
              <a:gd name="T69"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2" h="67">
                <a:moveTo>
                  <a:pt x="59" y="45"/>
                </a:moveTo>
                <a:cubicBezTo>
                  <a:pt x="59" y="45"/>
                  <a:pt x="59" y="45"/>
                  <a:pt x="59" y="45"/>
                </a:cubicBezTo>
                <a:cubicBezTo>
                  <a:pt x="67" y="38"/>
                  <a:pt x="67" y="38"/>
                  <a:pt x="67" y="38"/>
                </a:cubicBezTo>
                <a:cubicBezTo>
                  <a:pt x="67" y="38"/>
                  <a:pt x="67" y="38"/>
                  <a:pt x="67" y="52"/>
                </a:cubicBezTo>
                <a:cubicBezTo>
                  <a:pt x="67" y="60"/>
                  <a:pt x="60" y="67"/>
                  <a:pt x="52" y="67"/>
                </a:cubicBezTo>
                <a:cubicBezTo>
                  <a:pt x="52" y="67"/>
                  <a:pt x="52" y="67"/>
                  <a:pt x="15" y="67"/>
                </a:cubicBezTo>
                <a:cubicBezTo>
                  <a:pt x="6" y="67"/>
                  <a:pt x="0" y="60"/>
                  <a:pt x="0" y="52"/>
                </a:cubicBezTo>
                <a:cubicBezTo>
                  <a:pt x="0" y="52"/>
                  <a:pt x="0" y="52"/>
                  <a:pt x="0" y="15"/>
                </a:cubicBezTo>
                <a:cubicBezTo>
                  <a:pt x="0" y="6"/>
                  <a:pt x="6" y="0"/>
                  <a:pt x="15" y="0"/>
                </a:cubicBezTo>
                <a:cubicBezTo>
                  <a:pt x="15" y="0"/>
                  <a:pt x="15" y="0"/>
                  <a:pt x="52" y="0"/>
                </a:cubicBezTo>
                <a:cubicBezTo>
                  <a:pt x="54" y="0"/>
                  <a:pt x="56" y="0"/>
                  <a:pt x="57" y="1"/>
                </a:cubicBezTo>
                <a:cubicBezTo>
                  <a:pt x="57" y="1"/>
                  <a:pt x="57" y="1"/>
                  <a:pt x="51" y="7"/>
                </a:cubicBezTo>
                <a:cubicBezTo>
                  <a:pt x="51" y="7"/>
                  <a:pt x="51" y="7"/>
                  <a:pt x="11" y="7"/>
                </a:cubicBezTo>
                <a:cubicBezTo>
                  <a:pt x="9" y="7"/>
                  <a:pt x="7" y="9"/>
                  <a:pt x="7" y="11"/>
                </a:cubicBezTo>
                <a:cubicBezTo>
                  <a:pt x="7" y="11"/>
                  <a:pt x="7" y="11"/>
                  <a:pt x="7" y="56"/>
                </a:cubicBezTo>
                <a:cubicBezTo>
                  <a:pt x="7" y="57"/>
                  <a:pt x="9" y="59"/>
                  <a:pt x="11" y="59"/>
                </a:cubicBezTo>
                <a:cubicBezTo>
                  <a:pt x="11" y="59"/>
                  <a:pt x="11" y="59"/>
                  <a:pt x="56" y="59"/>
                </a:cubicBezTo>
                <a:cubicBezTo>
                  <a:pt x="57" y="59"/>
                  <a:pt x="59" y="57"/>
                  <a:pt x="59" y="56"/>
                </a:cubicBezTo>
                <a:cubicBezTo>
                  <a:pt x="59" y="56"/>
                  <a:pt x="59" y="56"/>
                  <a:pt x="59" y="45"/>
                </a:cubicBezTo>
                <a:close/>
                <a:moveTo>
                  <a:pt x="82" y="9"/>
                </a:moveTo>
                <a:cubicBezTo>
                  <a:pt x="82" y="9"/>
                  <a:pt x="82" y="9"/>
                  <a:pt x="82" y="9"/>
                </a:cubicBezTo>
                <a:cubicBezTo>
                  <a:pt x="72" y="1"/>
                  <a:pt x="72" y="1"/>
                  <a:pt x="72" y="1"/>
                </a:cubicBezTo>
                <a:cubicBezTo>
                  <a:pt x="71" y="0"/>
                  <a:pt x="70" y="0"/>
                  <a:pt x="70" y="1"/>
                </a:cubicBezTo>
                <a:cubicBezTo>
                  <a:pt x="70" y="1"/>
                  <a:pt x="70" y="1"/>
                  <a:pt x="41" y="30"/>
                </a:cubicBezTo>
                <a:cubicBezTo>
                  <a:pt x="40" y="31"/>
                  <a:pt x="39" y="31"/>
                  <a:pt x="38" y="30"/>
                </a:cubicBezTo>
                <a:cubicBezTo>
                  <a:pt x="38" y="30"/>
                  <a:pt x="38" y="30"/>
                  <a:pt x="27" y="19"/>
                </a:cubicBezTo>
                <a:cubicBezTo>
                  <a:pt x="27" y="18"/>
                  <a:pt x="25" y="18"/>
                  <a:pt x="25" y="19"/>
                </a:cubicBezTo>
                <a:cubicBezTo>
                  <a:pt x="25" y="19"/>
                  <a:pt x="25" y="19"/>
                  <a:pt x="16" y="28"/>
                </a:cubicBezTo>
                <a:cubicBezTo>
                  <a:pt x="15" y="29"/>
                  <a:pt x="15" y="30"/>
                  <a:pt x="16" y="31"/>
                </a:cubicBezTo>
                <a:cubicBezTo>
                  <a:pt x="16" y="31"/>
                  <a:pt x="16" y="31"/>
                  <a:pt x="27" y="41"/>
                </a:cubicBezTo>
                <a:cubicBezTo>
                  <a:pt x="27" y="42"/>
                  <a:pt x="29" y="43"/>
                  <a:pt x="29" y="43"/>
                </a:cubicBezTo>
                <a:cubicBezTo>
                  <a:pt x="29" y="43"/>
                  <a:pt x="29" y="43"/>
                  <a:pt x="38" y="53"/>
                </a:cubicBezTo>
                <a:cubicBezTo>
                  <a:pt x="39" y="53"/>
                  <a:pt x="40" y="53"/>
                  <a:pt x="41" y="53"/>
                </a:cubicBezTo>
                <a:cubicBezTo>
                  <a:pt x="41" y="53"/>
                  <a:pt x="41" y="53"/>
                  <a:pt x="82" y="12"/>
                </a:cubicBezTo>
                <a:cubicBezTo>
                  <a:pt x="82" y="11"/>
                  <a:pt x="82" y="10"/>
                  <a:pt x="82" y="9"/>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5" name="Rechteck 64"/>
          <p:cNvSpPr/>
          <p:nvPr userDrawn="1"/>
        </p:nvSpPr>
        <p:spPr bwMode="gray">
          <a:xfrm>
            <a:off x="8594215" y="1488000"/>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RECENT ACCOMPLISHMENTS</a:t>
            </a:r>
          </a:p>
        </p:txBody>
      </p:sp>
      <p:sp>
        <p:nvSpPr>
          <p:cNvPr id="64" name="Freeform 67"/>
          <p:cNvSpPr>
            <a:spLocks noChangeAspect="1" noEditPoints="1"/>
          </p:cNvSpPr>
          <p:nvPr userDrawn="1"/>
        </p:nvSpPr>
        <p:spPr bwMode="auto">
          <a:xfrm>
            <a:off x="8675495" y="1528799"/>
            <a:ext cx="180000" cy="158403"/>
          </a:xfrm>
          <a:custGeom>
            <a:avLst/>
            <a:gdLst>
              <a:gd name="T0" fmla="*/ 147 w 200"/>
              <a:gd name="T1" fmla="*/ 162 h 179"/>
              <a:gd name="T2" fmla="*/ 147 w 200"/>
              <a:gd name="T3" fmla="*/ 179 h 179"/>
              <a:gd name="T4" fmla="*/ 100 w 200"/>
              <a:gd name="T5" fmla="*/ 179 h 179"/>
              <a:gd name="T6" fmla="*/ 53 w 200"/>
              <a:gd name="T7" fmla="*/ 179 h 179"/>
              <a:gd name="T8" fmla="*/ 53 w 200"/>
              <a:gd name="T9" fmla="*/ 162 h 179"/>
              <a:gd name="T10" fmla="*/ 61 w 200"/>
              <a:gd name="T11" fmla="*/ 155 h 179"/>
              <a:gd name="T12" fmla="*/ 100 w 200"/>
              <a:gd name="T13" fmla="*/ 155 h 179"/>
              <a:gd name="T14" fmla="*/ 138 w 200"/>
              <a:gd name="T15" fmla="*/ 155 h 179"/>
              <a:gd name="T16" fmla="*/ 147 w 200"/>
              <a:gd name="T17" fmla="*/ 162 h 179"/>
              <a:gd name="T18" fmla="*/ 139 w 200"/>
              <a:gd name="T19" fmla="*/ 100 h 179"/>
              <a:gd name="T20" fmla="*/ 113 w 200"/>
              <a:gd name="T21" fmla="*/ 129 h 179"/>
              <a:gd name="T22" fmla="*/ 116 w 200"/>
              <a:gd name="T23" fmla="*/ 142 h 179"/>
              <a:gd name="T24" fmla="*/ 125 w 200"/>
              <a:gd name="T25" fmla="*/ 153 h 179"/>
              <a:gd name="T26" fmla="*/ 100 w 200"/>
              <a:gd name="T27" fmla="*/ 153 h 179"/>
              <a:gd name="T28" fmla="*/ 75 w 200"/>
              <a:gd name="T29" fmla="*/ 153 h 179"/>
              <a:gd name="T30" fmla="*/ 83 w 200"/>
              <a:gd name="T31" fmla="*/ 142 h 179"/>
              <a:gd name="T32" fmla="*/ 86 w 200"/>
              <a:gd name="T33" fmla="*/ 129 h 179"/>
              <a:gd name="T34" fmla="*/ 61 w 200"/>
              <a:gd name="T35" fmla="*/ 100 h 179"/>
              <a:gd name="T36" fmla="*/ 1 w 200"/>
              <a:gd name="T37" fmla="*/ 42 h 179"/>
              <a:gd name="T38" fmla="*/ 37 w 200"/>
              <a:gd name="T39" fmla="*/ 19 h 179"/>
              <a:gd name="T40" fmla="*/ 36 w 200"/>
              <a:gd name="T41" fmla="*/ 0 h 179"/>
              <a:gd name="T42" fmla="*/ 100 w 200"/>
              <a:gd name="T43" fmla="*/ 0 h 179"/>
              <a:gd name="T44" fmla="*/ 163 w 200"/>
              <a:gd name="T45" fmla="*/ 0 h 179"/>
              <a:gd name="T46" fmla="*/ 163 w 200"/>
              <a:gd name="T47" fmla="*/ 19 h 179"/>
              <a:gd name="T48" fmla="*/ 199 w 200"/>
              <a:gd name="T49" fmla="*/ 42 h 179"/>
              <a:gd name="T50" fmla="*/ 139 w 200"/>
              <a:gd name="T51" fmla="*/ 100 h 179"/>
              <a:gd name="T52" fmla="*/ 84 w 200"/>
              <a:gd name="T53" fmla="*/ 118 h 179"/>
              <a:gd name="T54" fmla="*/ 53 w 200"/>
              <a:gd name="T55" fmla="*/ 16 h 179"/>
              <a:gd name="T56" fmla="*/ 48 w 200"/>
              <a:gd name="T57" fmla="*/ 12 h 179"/>
              <a:gd name="T58" fmla="*/ 84 w 200"/>
              <a:gd name="T59" fmla="*/ 118 h 179"/>
              <a:gd name="T60" fmla="*/ 11 w 200"/>
              <a:gd name="T61" fmla="*/ 42 h 179"/>
              <a:gd name="T62" fmla="*/ 54 w 200"/>
              <a:gd name="T63" fmla="*/ 88 h 179"/>
              <a:gd name="T64" fmla="*/ 37 w 200"/>
              <a:gd name="T65" fmla="*/ 29 h 179"/>
              <a:gd name="T66" fmla="*/ 11 w 200"/>
              <a:gd name="T67" fmla="*/ 42 h 179"/>
              <a:gd name="T68" fmla="*/ 162 w 200"/>
              <a:gd name="T69" fmla="*/ 29 h 179"/>
              <a:gd name="T70" fmla="*/ 145 w 200"/>
              <a:gd name="T71" fmla="*/ 88 h 179"/>
              <a:gd name="T72" fmla="*/ 188 w 200"/>
              <a:gd name="T73" fmla="*/ 42 h 179"/>
              <a:gd name="T74" fmla="*/ 162 w 200"/>
              <a:gd name="T75"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79">
                <a:moveTo>
                  <a:pt x="147" y="162"/>
                </a:moveTo>
                <a:cubicBezTo>
                  <a:pt x="147" y="179"/>
                  <a:pt x="147" y="179"/>
                  <a:pt x="147" y="179"/>
                </a:cubicBezTo>
                <a:cubicBezTo>
                  <a:pt x="100" y="179"/>
                  <a:pt x="100" y="179"/>
                  <a:pt x="100" y="179"/>
                </a:cubicBezTo>
                <a:cubicBezTo>
                  <a:pt x="53" y="179"/>
                  <a:pt x="53" y="179"/>
                  <a:pt x="53" y="179"/>
                </a:cubicBezTo>
                <a:cubicBezTo>
                  <a:pt x="53" y="162"/>
                  <a:pt x="53" y="162"/>
                  <a:pt x="53" y="162"/>
                </a:cubicBezTo>
                <a:cubicBezTo>
                  <a:pt x="53" y="162"/>
                  <a:pt x="53" y="155"/>
                  <a:pt x="61" y="155"/>
                </a:cubicBezTo>
                <a:cubicBezTo>
                  <a:pt x="69" y="155"/>
                  <a:pt x="100" y="155"/>
                  <a:pt x="100" y="155"/>
                </a:cubicBezTo>
                <a:cubicBezTo>
                  <a:pt x="100" y="155"/>
                  <a:pt x="131" y="155"/>
                  <a:pt x="138" y="155"/>
                </a:cubicBezTo>
                <a:cubicBezTo>
                  <a:pt x="146" y="155"/>
                  <a:pt x="147" y="162"/>
                  <a:pt x="147" y="162"/>
                </a:cubicBezTo>
                <a:close/>
                <a:moveTo>
                  <a:pt x="139" y="100"/>
                </a:moveTo>
                <a:cubicBezTo>
                  <a:pt x="126" y="120"/>
                  <a:pt x="113" y="129"/>
                  <a:pt x="113" y="129"/>
                </a:cubicBezTo>
                <a:cubicBezTo>
                  <a:pt x="113" y="129"/>
                  <a:pt x="104" y="136"/>
                  <a:pt x="116" y="142"/>
                </a:cubicBezTo>
                <a:cubicBezTo>
                  <a:pt x="128" y="148"/>
                  <a:pt x="125" y="153"/>
                  <a:pt x="125" y="153"/>
                </a:cubicBezTo>
                <a:cubicBezTo>
                  <a:pt x="100" y="153"/>
                  <a:pt x="100" y="153"/>
                  <a:pt x="100" y="153"/>
                </a:cubicBezTo>
                <a:cubicBezTo>
                  <a:pt x="75" y="153"/>
                  <a:pt x="75" y="153"/>
                  <a:pt x="75" y="153"/>
                </a:cubicBezTo>
                <a:cubicBezTo>
                  <a:pt x="75" y="153"/>
                  <a:pt x="72" y="148"/>
                  <a:pt x="83" y="142"/>
                </a:cubicBezTo>
                <a:cubicBezTo>
                  <a:pt x="95" y="136"/>
                  <a:pt x="86" y="129"/>
                  <a:pt x="86" y="129"/>
                </a:cubicBezTo>
                <a:cubicBezTo>
                  <a:pt x="86" y="129"/>
                  <a:pt x="73" y="120"/>
                  <a:pt x="61" y="100"/>
                </a:cubicBezTo>
                <a:cubicBezTo>
                  <a:pt x="29" y="96"/>
                  <a:pt x="0" y="64"/>
                  <a:pt x="1" y="42"/>
                </a:cubicBezTo>
                <a:cubicBezTo>
                  <a:pt x="1" y="35"/>
                  <a:pt x="6" y="18"/>
                  <a:pt x="37" y="19"/>
                </a:cubicBezTo>
                <a:cubicBezTo>
                  <a:pt x="36" y="13"/>
                  <a:pt x="36" y="7"/>
                  <a:pt x="36" y="0"/>
                </a:cubicBezTo>
                <a:cubicBezTo>
                  <a:pt x="100" y="0"/>
                  <a:pt x="100" y="0"/>
                  <a:pt x="100" y="0"/>
                </a:cubicBezTo>
                <a:cubicBezTo>
                  <a:pt x="163" y="0"/>
                  <a:pt x="163" y="0"/>
                  <a:pt x="163" y="0"/>
                </a:cubicBezTo>
                <a:cubicBezTo>
                  <a:pt x="163" y="7"/>
                  <a:pt x="163" y="13"/>
                  <a:pt x="163" y="19"/>
                </a:cubicBezTo>
                <a:cubicBezTo>
                  <a:pt x="194" y="18"/>
                  <a:pt x="198" y="35"/>
                  <a:pt x="199" y="42"/>
                </a:cubicBezTo>
                <a:cubicBezTo>
                  <a:pt x="200" y="64"/>
                  <a:pt x="171" y="96"/>
                  <a:pt x="139" y="100"/>
                </a:cubicBezTo>
                <a:close/>
                <a:moveTo>
                  <a:pt x="84" y="118"/>
                </a:moveTo>
                <a:cubicBezTo>
                  <a:pt x="47" y="61"/>
                  <a:pt x="53" y="23"/>
                  <a:pt x="53" y="16"/>
                </a:cubicBezTo>
                <a:cubicBezTo>
                  <a:pt x="54" y="8"/>
                  <a:pt x="49" y="8"/>
                  <a:pt x="48" y="12"/>
                </a:cubicBezTo>
                <a:cubicBezTo>
                  <a:pt x="35" y="56"/>
                  <a:pt x="84" y="118"/>
                  <a:pt x="84" y="118"/>
                </a:cubicBezTo>
                <a:close/>
                <a:moveTo>
                  <a:pt x="11" y="42"/>
                </a:moveTo>
                <a:cubicBezTo>
                  <a:pt x="11" y="56"/>
                  <a:pt x="30" y="81"/>
                  <a:pt x="54" y="88"/>
                </a:cubicBezTo>
                <a:cubicBezTo>
                  <a:pt x="46" y="73"/>
                  <a:pt x="40" y="54"/>
                  <a:pt x="37" y="29"/>
                </a:cubicBezTo>
                <a:cubicBezTo>
                  <a:pt x="26" y="29"/>
                  <a:pt x="12" y="31"/>
                  <a:pt x="11" y="42"/>
                </a:cubicBezTo>
                <a:close/>
                <a:moveTo>
                  <a:pt x="162" y="29"/>
                </a:moveTo>
                <a:cubicBezTo>
                  <a:pt x="159" y="54"/>
                  <a:pt x="153" y="73"/>
                  <a:pt x="145" y="88"/>
                </a:cubicBezTo>
                <a:cubicBezTo>
                  <a:pt x="169" y="81"/>
                  <a:pt x="188" y="56"/>
                  <a:pt x="188" y="42"/>
                </a:cubicBezTo>
                <a:cubicBezTo>
                  <a:pt x="187" y="31"/>
                  <a:pt x="173" y="29"/>
                  <a:pt x="162" y="29"/>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7" name="Rechteck 66"/>
          <p:cNvSpPr/>
          <p:nvPr userDrawn="1"/>
        </p:nvSpPr>
        <p:spPr bwMode="gray">
          <a:xfrm>
            <a:off x="3709480" y="1771841"/>
            <a:ext cx="4800000" cy="3014400"/>
          </a:xfrm>
          <a:prstGeom prst="rect">
            <a:avLst/>
          </a:prstGeom>
          <a:noFill/>
          <a:ln w="9525">
            <a:solidFill>
              <a:srgbClr val="153B8B"/>
            </a:solid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lstStyle/>
          <a:p>
            <a:pPr algn="ctr"/>
            <a:endParaRPr lang="en-US" sz="1200" dirty="0" err="1" smtClean="0">
              <a:solidFill>
                <a:srgbClr val="FFFFFF"/>
              </a:solidFill>
            </a:endParaRPr>
          </a:p>
        </p:txBody>
      </p:sp>
      <p:sp>
        <p:nvSpPr>
          <p:cNvPr id="72" name="Textplatzhalter 68"/>
          <p:cNvSpPr>
            <a:spLocks noGrp="1"/>
          </p:cNvSpPr>
          <p:nvPr userDrawn="1">
            <p:ph type="body" sz="quarter" idx="22" hasCustomPrompt="1"/>
          </p:nvPr>
        </p:nvSpPr>
        <p:spPr>
          <a:xfrm>
            <a:off x="172800" y="5112000"/>
            <a:ext cx="4128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73" name="Textplatzhalter 68"/>
          <p:cNvSpPr>
            <a:spLocks noGrp="1"/>
          </p:cNvSpPr>
          <p:nvPr userDrawn="1">
            <p:ph type="body" sz="quarter" idx="23" hasCustomPrompt="1"/>
          </p:nvPr>
        </p:nvSpPr>
        <p:spPr>
          <a:xfrm>
            <a:off x="4382400" y="5112000"/>
            <a:ext cx="4128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74" name="Textplatzhalter 68"/>
          <p:cNvSpPr>
            <a:spLocks noGrp="1"/>
          </p:cNvSpPr>
          <p:nvPr userDrawn="1">
            <p:ph type="body" sz="quarter" idx="24" hasCustomPrompt="1"/>
          </p:nvPr>
        </p:nvSpPr>
        <p:spPr>
          <a:xfrm>
            <a:off x="8594215" y="5112000"/>
            <a:ext cx="3456000" cy="1344000"/>
          </a:xfrm>
          <a:ln>
            <a:solidFill>
              <a:srgbClr val="ED1847"/>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57" name="Rechteck 56"/>
          <p:cNvSpPr/>
          <p:nvPr userDrawn="1"/>
        </p:nvSpPr>
        <p:spPr bwMode="gray">
          <a:xfrm>
            <a:off x="172800" y="4828800"/>
            <a:ext cx="4128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RISKS</a:t>
            </a:r>
          </a:p>
        </p:txBody>
      </p:sp>
      <p:sp>
        <p:nvSpPr>
          <p:cNvPr id="75" name="Freeform 106"/>
          <p:cNvSpPr>
            <a:spLocks noEditPoints="1"/>
          </p:cNvSpPr>
          <p:nvPr userDrawn="1"/>
        </p:nvSpPr>
        <p:spPr bwMode="auto">
          <a:xfrm>
            <a:off x="254080" y="4872000"/>
            <a:ext cx="168000" cy="153600"/>
          </a:xfrm>
          <a:custGeom>
            <a:avLst/>
            <a:gdLst>
              <a:gd name="T0" fmla="*/ 203 w 212"/>
              <a:gd name="T1" fmla="*/ 154 h 183"/>
              <a:gd name="T2" fmla="*/ 123 w 212"/>
              <a:gd name="T3" fmla="*/ 16 h 183"/>
              <a:gd name="T4" fmla="*/ 89 w 212"/>
              <a:gd name="T5" fmla="*/ 16 h 183"/>
              <a:gd name="T6" fmla="*/ 9 w 212"/>
              <a:gd name="T7" fmla="*/ 154 h 183"/>
              <a:gd name="T8" fmla="*/ 26 w 212"/>
              <a:gd name="T9" fmla="*/ 183 h 183"/>
              <a:gd name="T10" fmla="*/ 186 w 212"/>
              <a:gd name="T11" fmla="*/ 183 h 183"/>
              <a:gd name="T12" fmla="*/ 203 w 212"/>
              <a:gd name="T13" fmla="*/ 154 h 183"/>
              <a:gd name="T14" fmla="*/ 116 w 212"/>
              <a:gd name="T15" fmla="*/ 157 h 183"/>
              <a:gd name="T16" fmla="*/ 96 w 212"/>
              <a:gd name="T17" fmla="*/ 157 h 183"/>
              <a:gd name="T18" fmla="*/ 96 w 212"/>
              <a:gd name="T19" fmla="*/ 138 h 183"/>
              <a:gd name="T20" fmla="*/ 116 w 212"/>
              <a:gd name="T21" fmla="*/ 138 h 183"/>
              <a:gd name="T22" fmla="*/ 116 w 212"/>
              <a:gd name="T23" fmla="*/ 157 h 183"/>
              <a:gd name="T24" fmla="*/ 114 w 212"/>
              <a:gd name="T25" fmla="*/ 127 h 183"/>
              <a:gd name="T26" fmla="*/ 98 w 212"/>
              <a:gd name="T27" fmla="*/ 127 h 183"/>
              <a:gd name="T28" fmla="*/ 94 w 212"/>
              <a:gd name="T29" fmla="*/ 55 h 183"/>
              <a:gd name="T30" fmla="*/ 118 w 212"/>
              <a:gd name="T31" fmla="*/ 55 h 183"/>
              <a:gd name="T32" fmla="*/ 114 w 212"/>
              <a:gd name="T33" fmla="*/ 1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83">
                <a:moveTo>
                  <a:pt x="203" y="154"/>
                </a:moveTo>
                <a:cubicBezTo>
                  <a:pt x="123" y="16"/>
                  <a:pt x="123" y="16"/>
                  <a:pt x="123" y="16"/>
                </a:cubicBezTo>
                <a:cubicBezTo>
                  <a:pt x="114" y="0"/>
                  <a:pt x="99" y="0"/>
                  <a:pt x="89" y="16"/>
                </a:cubicBezTo>
                <a:cubicBezTo>
                  <a:pt x="9" y="154"/>
                  <a:pt x="9" y="154"/>
                  <a:pt x="9" y="154"/>
                </a:cubicBezTo>
                <a:cubicBezTo>
                  <a:pt x="0" y="170"/>
                  <a:pt x="8" y="183"/>
                  <a:pt x="26" y="183"/>
                </a:cubicBezTo>
                <a:cubicBezTo>
                  <a:pt x="186" y="183"/>
                  <a:pt x="186" y="183"/>
                  <a:pt x="186" y="183"/>
                </a:cubicBezTo>
                <a:cubicBezTo>
                  <a:pt x="205" y="183"/>
                  <a:pt x="212" y="170"/>
                  <a:pt x="203" y="154"/>
                </a:cubicBezTo>
                <a:close/>
                <a:moveTo>
                  <a:pt x="116" y="157"/>
                </a:moveTo>
                <a:cubicBezTo>
                  <a:pt x="96" y="157"/>
                  <a:pt x="96" y="157"/>
                  <a:pt x="96" y="157"/>
                </a:cubicBezTo>
                <a:cubicBezTo>
                  <a:pt x="96" y="138"/>
                  <a:pt x="96" y="138"/>
                  <a:pt x="96" y="138"/>
                </a:cubicBezTo>
                <a:cubicBezTo>
                  <a:pt x="116" y="138"/>
                  <a:pt x="116" y="138"/>
                  <a:pt x="116" y="138"/>
                </a:cubicBezTo>
                <a:lnTo>
                  <a:pt x="116" y="157"/>
                </a:lnTo>
                <a:close/>
                <a:moveTo>
                  <a:pt x="114" y="127"/>
                </a:moveTo>
                <a:cubicBezTo>
                  <a:pt x="98" y="127"/>
                  <a:pt x="98" y="127"/>
                  <a:pt x="98" y="127"/>
                </a:cubicBezTo>
                <a:cubicBezTo>
                  <a:pt x="94" y="55"/>
                  <a:pt x="94" y="55"/>
                  <a:pt x="94" y="55"/>
                </a:cubicBezTo>
                <a:cubicBezTo>
                  <a:pt x="118" y="55"/>
                  <a:pt x="118" y="55"/>
                  <a:pt x="118" y="55"/>
                </a:cubicBezTo>
                <a:lnTo>
                  <a:pt x="114" y="127"/>
                </a:ln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59" name="Rechteck 58"/>
          <p:cNvSpPr/>
          <p:nvPr userDrawn="1"/>
        </p:nvSpPr>
        <p:spPr bwMode="gray">
          <a:xfrm>
            <a:off x="4383507" y="4828800"/>
            <a:ext cx="4128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ISSUES</a:t>
            </a:r>
          </a:p>
        </p:txBody>
      </p:sp>
      <p:sp>
        <p:nvSpPr>
          <p:cNvPr id="76" name="Freeform 49"/>
          <p:cNvSpPr>
            <a:spLocks noChangeAspect="1"/>
          </p:cNvSpPr>
          <p:nvPr userDrawn="1"/>
        </p:nvSpPr>
        <p:spPr bwMode="auto">
          <a:xfrm>
            <a:off x="4497445" y="4871072"/>
            <a:ext cx="93105" cy="180000"/>
          </a:xfrm>
          <a:custGeom>
            <a:avLst/>
            <a:gdLst>
              <a:gd name="T0" fmla="*/ 8 w 61"/>
              <a:gd name="T1" fmla="*/ 134 h 135"/>
              <a:gd name="T2" fmla="*/ 30 w 61"/>
              <a:gd name="T3" fmla="*/ 79 h 135"/>
              <a:gd name="T4" fmla="*/ 2 w 61"/>
              <a:gd name="T5" fmla="*/ 65 h 135"/>
              <a:gd name="T6" fmla="*/ 55 w 61"/>
              <a:gd name="T7" fmla="*/ 1 h 135"/>
              <a:gd name="T8" fmla="*/ 32 w 61"/>
              <a:gd name="T9" fmla="*/ 57 h 135"/>
              <a:gd name="T10" fmla="*/ 61 w 61"/>
              <a:gd name="T11" fmla="*/ 71 h 135"/>
              <a:gd name="T12" fmla="*/ 8 w 61"/>
              <a:gd name="T13" fmla="*/ 134 h 135"/>
            </a:gdLst>
            <a:ahLst/>
            <a:cxnLst>
              <a:cxn ang="0">
                <a:pos x="T0" y="T1"/>
              </a:cxn>
              <a:cxn ang="0">
                <a:pos x="T2" y="T3"/>
              </a:cxn>
              <a:cxn ang="0">
                <a:pos x="T4" y="T5"/>
              </a:cxn>
              <a:cxn ang="0">
                <a:pos x="T6" y="T7"/>
              </a:cxn>
              <a:cxn ang="0">
                <a:pos x="T8" y="T9"/>
              </a:cxn>
              <a:cxn ang="0">
                <a:pos x="T10" y="T11"/>
              </a:cxn>
              <a:cxn ang="0">
                <a:pos x="T12" y="T13"/>
              </a:cxn>
            </a:cxnLst>
            <a:rect l="0" t="0" r="r" b="b"/>
            <a:pathLst>
              <a:path w="61" h="135">
                <a:moveTo>
                  <a:pt x="8" y="134"/>
                </a:moveTo>
                <a:cubicBezTo>
                  <a:pt x="6" y="133"/>
                  <a:pt x="31" y="81"/>
                  <a:pt x="30" y="79"/>
                </a:cubicBezTo>
                <a:cubicBezTo>
                  <a:pt x="29" y="77"/>
                  <a:pt x="3" y="69"/>
                  <a:pt x="2" y="65"/>
                </a:cubicBezTo>
                <a:cubicBezTo>
                  <a:pt x="0" y="61"/>
                  <a:pt x="53" y="0"/>
                  <a:pt x="55" y="1"/>
                </a:cubicBezTo>
                <a:cubicBezTo>
                  <a:pt x="56" y="3"/>
                  <a:pt x="32" y="55"/>
                  <a:pt x="32" y="57"/>
                </a:cubicBezTo>
                <a:cubicBezTo>
                  <a:pt x="33" y="58"/>
                  <a:pt x="60" y="67"/>
                  <a:pt x="61" y="71"/>
                </a:cubicBezTo>
                <a:cubicBezTo>
                  <a:pt x="61" y="75"/>
                  <a:pt x="9" y="135"/>
                  <a:pt x="8" y="134"/>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a:solidFill>
                <a:srgbClr val="404040"/>
              </a:solidFill>
            </a:endParaRPr>
          </a:p>
        </p:txBody>
      </p:sp>
      <p:sp>
        <p:nvSpPr>
          <p:cNvPr id="61" name="Rechteck 60"/>
          <p:cNvSpPr/>
          <p:nvPr userDrawn="1"/>
        </p:nvSpPr>
        <p:spPr bwMode="gray">
          <a:xfrm>
            <a:off x="8594215" y="3158400"/>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NEXT STEPS</a:t>
            </a:r>
          </a:p>
        </p:txBody>
      </p:sp>
      <p:sp>
        <p:nvSpPr>
          <p:cNvPr id="77" name="Freeform 31"/>
          <p:cNvSpPr>
            <a:spLocks noChangeAspect="1" noEditPoints="1"/>
          </p:cNvSpPr>
          <p:nvPr userDrawn="1"/>
        </p:nvSpPr>
        <p:spPr bwMode="auto">
          <a:xfrm>
            <a:off x="8675495" y="3192393"/>
            <a:ext cx="153067" cy="172013"/>
          </a:xfrm>
          <a:custGeom>
            <a:avLst/>
            <a:gdLst>
              <a:gd name="T0" fmla="*/ 12 w 74"/>
              <a:gd name="T1" fmla="*/ 43 h 99"/>
              <a:gd name="T2" fmla="*/ 12 w 74"/>
              <a:gd name="T3" fmla="*/ 43 h 99"/>
              <a:gd name="T4" fmla="*/ 8 w 74"/>
              <a:gd name="T5" fmla="*/ 39 h 99"/>
              <a:gd name="T6" fmla="*/ 25 w 74"/>
              <a:gd name="T7" fmla="*/ 16 h 99"/>
              <a:gd name="T8" fmla="*/ 53 w 74"/>
              <a:gd name="T9" fmla="*/ 16 h 99"/>
              <a:gd name="T10" fmla="*/ 53 w 74"/>
              <a:gd name="T11" fmla="*/ 37 h 99"/>
              <a:gd name="T12" fmla="*/ 74 w 74"/>
              <a:gd name="T13" fmla="*/ 37 h 99"/>
              <a:gd name="T14" fmla="*/ 74 w 74"/>
              <a:gd name="T15" fmla="*/ 45 h 99"/>
              <a:gd name="T16" fmla="*/ 49 w 74"/>
              <a:gd name="T17" fmla="*/ 45 h 99"/>
              <a:gd name="T18" fmla="*/ 45 w 74"/>
              <a:gd name="T19" fmla="*/ 41 h 99"/>
              <a:gd name="T20" fmla="*/ 41 w 74"/>
              <a:gd name="T21" fmla="*/ 51 h 99"/>
              <a:gd name="T22" fmla="*/ 57 w 74"/>
              <a:gd name="T23" fmla="*/ 66 h 99"/>
              <a:gd name="T24" fmla="*/ 57 w 74"/>
              <a:gd name="T25" fmla="*/ 99 h 99"/>
              <a:gd name="T26" fmla="*/ 49 w 74"/>
              <a:gd name="T27" fmla="*/ 99 h 99"/>
              <a:gd name="T28" fmla="*/ 49 w 74"/>
              <a:gd name="T29" fmla="*/ 72 h 99"/>
              <a:gd name="T30" fmla="*/ 33 w 74"/>
              <a:gd name="T31" fmla="*/ 58 h 99"/>
              <a:gd name="T32" fmla="*/ 33 w 74"/>
              <a:gd name="T33" fmla="*/ 82 h 99"/>
              <a:gd name="T34" fmla="*/ 0 w 74"/>
              <a:gd name="T35" fmla="*/ 82 h 99"/>
              <a:gd name="T36" fmla="*/ 0 w 74"/>
              <a:gd name="T37" fmla="*/ 74 h 99"/>
              <a:gd name="T38" fmla="*/ 25 w 74"/>
              <a:gd name="T39" fmla="*/ 74 h 99"/>
              <a:gd name="T40" fmla="*/ 25 w 74"/>
              <a:gd name="T41" fmla="*/ 49 h 99"/>
              <a:gd name="T42" fmla="*/ 37 w 74"/>
              <a:gd name="T43" fmla="*/ 27 h 99"/>
              <a:gd name="T44" fmla="*/ 28 w 74"/>
              <a:gd name="T45" fmla="*/ 27 h 99"/>
              <a:gd name="T46" fmla="*/ 12 w 74"/>
              <a:gd name="T47" fmla="*/ 43 h 99"/>
              <a:gd name="T48" fmla="*/ 49 w 74"/>
              <a:gd name="T49" fmla="*/ 8 h 99"/>
              <a:gd name="T50" fmla="*/ 57 w 74"/>
              <a:gd name="T51" fmla="*/ 16 h 99"/>
              <a:gd name="T52" fmla="*/ 66 w 74"/>
              <a:gd name="T53" fmla="*/ 8 h 99"/>
              <a:gd name="T54" fmla="*/ 57 w 74"/>
              <a:gd name="T55" fmla="*/ 0 h 99"/>
              <a:gd name="T56" fmla="*/ 49 w 74"/>
              <a:gd name="T57"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99">
                <a:moveTo>
                  <a:pt x="12" y="43"/>
                </a:moveTo>
                <a:cubicBezTo>
                  <a:pt x="12" y="43"/>
                  <a:pt x="12" y="43"/>
                  <a:pt x="12" y="43"/>
                </a:cubicBezTo>
                <a:cubicBezTo>
                  <a:pt x="8" y="39"/>
                  <a:pt x="8" y="39"/>
                  <a:pt x="8" y="39"/>
                </a:cubicBezTo>
                <a:cubicBezTo>
                  <a:pt x="25" y="16"/>
                  <a:pt x="25" y="16"/>
                  <a:pt x="25" y="16"/>
                </a:cubicBezTo>
                <a:cubicBezTo>
                  <a:pt x="53" y="16"/>
                  <a:pt x="53" y="16"/>
                  <a:pt x="53" y="16"/>
                </a:cubicBezTo>
                <a:cubicBezTo>
                  <a:pt x="53" y="37"/>
                  <a:pt x="53" y="37"/>
                  <a:pt x="53" y="37"/>
                </a:cubicBezTo>
                <a:cubicBezTo>
                  <a:pt x="74" y="37"/>
                  <a:pt x="74" y="37"/>
                  <a:pt x="74" y="37"/>
                </a:cubicBezTo>
                <a:cubicBezTo>
                  <a:pt x="74" y="45"/>
                  <a:pt x="74" y="45"/>
                  <a:pt x="74" y="45"/>
                </a:cubicBezTo>
                <a:cubicBezTo>
                  <a:pt x="49" y="45"/>
                  <a:pt x="49" y="45"/>
                  <a:pt x="49" y="45"/>
                </a:cubicBezTo>
                <a:cubicBezTo>
                  <a:pt x="45" y="41"/>
                  <a:pt x="45" y="41"/>
                  <a:pt x="45" y="41"/>
                </a:cubicBezTo>
                <a:cubicBezTo>
                  <a:pt x="41" y="51"/>
                  <a:pt x="41" y="51"/>
                  <a:pt x="41" y="51"/>
                </a:cubicBezTo>
                <a:cubicBezTo>
                  <a:pt x="57" y="66"/>
                  <a:pt x="57" y="66"/>
                  <a:pt x="57" y="66"/>
                </a:cubicBezTo>
                <a:cubicBezTo>
                  <a:pt x="57" y="99"/>
                  <a:pt x="57" y="99"/>
                  <a:pt x="57" y="99"/>
                </a:cubicBezTo>
                <a:cubicBezTo>
                  <a:pt x="49" y="99"/>
                  <a:pt x="49" y="99"/>
                  <a:pt x="49" y="99"/>
                </a:cubicBezTo>
                <a:cubicBezTo>
                  <a:pt x="49" y="72"/>
                  <a:pt x="49" y="72"/>
                  <a:pt x="49" y="72"/>
                </a:cubicBezTo>
                <a:cubicBezTo>
                  <a:pt x="33" y="58"/>
                  <a:pt x="33" y="58"/>
                  <a:pt x="33" y="58"/>
                </a:cubicBezTo>
                <a:cubicBezTo>
                  <a:pt x="33" y="82"/>
                  <a:pt x="33" y="82"/>
                  <a:pt x="33" y="82"/>
                </a:cubicBezTo>
                <a:cubicBezTo>
                  <a:pt x="0" y="82"/>
                  <a:pt x="0" y="82"/>
                  <a:pt x="0" y="82"/>
                </a:cubicBezTo>
                <a:cubicBezTo>
                  <a:pt x="0" y="74"/>
                  <a:pt x="0" y="74"/>
                  <a:pt x="0" y="74"/>
                </a:cubicBezTo>
                <a:cubicBezTo>
                  <a:pt x="25" y="74"/>
                  <a:pt x="25" y="74"/>
                  <a:pt x="25" y="74"/>
                </a:cubicBezTo>
                <a:cubicBezTo>
                  <a:pt x="25" y="49"/>
                  <a:pt x="25" y="49"/>
                  <a:pt x="25" y="49"/>
                </a:cubicBezTo>
                <a:cubicBezTo>
                  <a:pt x="37" y="27"/>
                  <a:pt x="37" y="27"/>
                  <a:pt x="37" y="27"/>
                </a:cubicBezTo>
                <a:cubicBezTo>
                  <a:pt x="28" y="27"/>
                  <a:pt x="28" y="27"/>
                  <a:pt x="28" y="27"/>
                </a:cubicBezTo>
                <a:cubicBezTo>
                  <a:pt x="12" y="43"/>
                  <a:pt x="12" y="43"/>
                  <a:pt x="12" y="43"/>
                </a:cubicBezTo>
                <a:close/>
                <a:moveTo>
                  <a:pt x="49" y="8"/>
                </a:moveTo>
                <a:cubicBezTo>
                  <a:pt x="49" y="13"/>
                  <a:pt x="53" y="16"/>
                  <a:pt x="57" y="16"/>
                </a:cubicBezTo>
                <a:cubicBezTo>
                  <a:pt x="62" y="16"/>
                  <a:pt x="66" y="13"/>
                  <a:pt x="66" y="8"/>
                </a:cubicBezTo>
                <a:cubicBezTo>
                  <a:pt x="66" y="4"/>
                  <a:pt x="62" y="0"/>
                  <a:pt x="57" y="0"/>
                </a:cubicBezTo>
                <a:cubicBezTo>
                  <a:pt x="53" y="0"/>
                  <a:pt x="49" y="4"/>
                  <a:pt x="49" y="8"/>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0" name="Rechteck 59"/>
          <p:cNvSpPr/>
          <p:nvPr userDrawn="1"/>
        </p:nvSpPr>
        <p:spPr bwMode="gray">
          <a:xfrm>
            <a:off x="8594215" y="4828800"/>
            <a:ext cx="3456000" cy="240000"/>
          </a:xfrm>
          <a:prstGeom prst="rect">
            <a:avLst/>
          </a:prstGeom>
          <a:solidFill>
            <a:srgbClr val="ED1847"/>
          </a:solidFill>
          <a:ln w="9525">
            <a:solidFill>
              <a:srgbClr val="ED1847"/>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REQUIRED DECISIONS</a:t>
            </a:r>
          </a:p>
        </p:txBody>
      </p:sp>
      <p:sp>
        <p:nvSpPr>
          <p:cNvPr id="78" name="Freeform 62"/>
          <p:cNvSpPr>
            <a:spLocks noEditPoints="1"/>
          </p:cNvSpPr>
          <p:nvPr userDrawn="1"/>
        </p:nvSpPr>
        <p:spPr bwMode="auto">
          <a:xfrm>
            <a:off x="8675495" y="4863813"/>
            <a:ext cx="206400" cy="177579"/>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79" name="Textplatzhalter 68"/>
          <p:cNvSpPr>
            <a:spLocks noGrp="1"/>
          </p:cNvSpPr>
          <p:nvPr userDrawn="1">
            <p:ph type="body" sz="quarter" idx="25" hasCustomPrompt="1"/>
          </p:nvPr>
        </p:nvSpPr>
        <p:spPr>
          <a:xfrm>
            <a:off x="8595848" y="3441600"/>
            <a:ext cx="3456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80" name="Textplatzhalter 68"/>
          <p:cNvSpPr>
            <a:spLocks noGrp="1"/>
          </p:cNvSpPr>
          <p:nvPr userDrawn="1">
            <p:ph type="body" sz="quarter" idx="26" hasCustomPrompt="1"/>
          </p:nvPr>
        </p:nvSpPr>
        <p:spPr>
          <a:xfrm>
            <a:off x="8595848" y="1771200"/>
            <a:ext cx="3456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3" name="Rechteck 2"/>
          <p:cNvSpPr/>
          <p:nvPr userDrawn="1"/>
        </p:nvSpPr>
        <p:spPr bwMode="gray">
          <a:xfrm>
            <a:off x="171683" y="1488096"/>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CURRENT ASSESSMENT</a:t>
            </a:r>
          </a:p>
        </p:txBody>
      </p:sp>
      <p:sp>
        <p:nvSpPr>
          <p:cNvPr id="62" name="Freeform 15"/>
          <p:cNvSpPr>
            <a:spLocks noChangeAspect="1" noEditPoints="1"/>
          </p:cNvSpPr>
          <p:nvPr userDrawn="1"/>
        </p:nvSpPr>
        <p:spPr bwMode="auto">
          <a:xfrm>
            <a:off x="252963" y="1520649"/>
            <a:ext cx="125012" cy="17489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grpSp>
        <p:nvGrpSpPr>
          <p:cNvPr id="68" name="Group 117"/>
          <p:cNvGrpSpPr>
            <a:grpSpLocks/>
          </p:cNvGrpSpPr>
          <p:nvPr userDrawn="1"/>
        </p:nvGrpSpPr>
        <p:grpSpPr bwMode="auto">
          <a:xfrm>
            <a:off x="240001" y="1833601"/>
            <a:ext cx="351119" cy="1007900"/>
            <a:chOff x="-1692657" y="188640"/>
            <a:chExt cx="360001" cy="1080000"/>
          </a:xfrm>
        </p:grpSpPr>
        <p:grpSp>
          <p:nvGrpSpPr>
            <p:cNvPr id="70" name="Group 116"/>
            <p:cNvGrpSpPr>
              <a:grpSpLocks/>
            </p:cNvGrpSpPr>
            <p:nvPr/>
          </p:nvGrpSpPr>
          <p:grpSpPr bwMode="auto">
            <a:xfrm>
              <a:off x="-1692657" y="188640"/>
              <a:ext cx="360000" cy="1080000"/>
              <a:chOff x="-1692657" y="188640"/>
              <a:chExt cx="360000" cy="1080000"/>
            </a:xfrm>
          </p:grpSpPr>
          <p:sp>
            <p:nvSpPr>
              <p:cNvPr id="81" name="Rectangle 19"/>
              <p:cNvSpPr>
                <a:spLocks noChangeArrowheads="1"/>
              </p:cNvSpPr>
              <p:nvPr>
                <p:custDataLst>
                  <p:tags r:id="rId21"/>
                </p:custDataLst>
              </p:nvPr>
            </p:nvSpPr>
            <p:spPr bwMode="gray">
              <a:xfrm rot="-5400000">
                <a:off x="-2052657" y="548640"/>
                <a:ext cx="108000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82" name="Oval 21"/>
              <p:cNvSpPr>
                <a:spLocks noChangeArrowheads="1"/>
              </p:cNvSpPr>
              <p:nvPr>
                <p:custDataLst>
                  <p:tags r:id="rId22"/>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83" name="Oval 21"/>
              <p:cNvSpPr>
                <a:spLocks noChangeArrowheads="1"/>
              </p:cNvSpPr>
              <p:nvPr>
                <p:custDataLst>
                  <p:tags r:id="rId23"/>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84"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71" name="Rectangle 103"/>
            <p:cNvSpPr/>
            <p:nvPr>
              <p:custDataLst>
                <p:tags r:id="rId20"/>
              </p:custDataLst>
            </p:nvPr>
          </p:nvSpPr>
          <p:spPr bwMode="auto">
            <a:xfrm>
              <a:off x="-1692657" y="188640"/>
              <a:ext cx="360001" cy="719471"/>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5" name="Group 84"/>
          <p:cNvGrpSpPr/>
          <p:nvPr userDrawn="1"/>
        </p:nvGrpSpPr>
        <p:grpSpPr>
          <a:xfrm>
            <a:off x="-979199" y="1531200"/>
            <a:ext cx="770196" cy="2075976"/>
            <a:chOff x="-722581" y="2781809"/>
            <a:chExt cx="577647" cy="1556982"/>
          </a:xfrm>
        </p:grpSpPr>
        <p:grpSp>
          <p:nvGrpSpPr>
            <p:cNvPr id="86" name="Group 126"/>
            <p:cNvGrpSpPr>
              <a:grpSpLocks/>
            </p:cNvGrpSpPr>
            <p:nvPr/>
          </p:nvGrpSpPr>
          <p:grpSpPr bwMode="auto">
            <a:xfrm>
              <a:off x="-722581" y="3582866"/>
              <a:ext cx="263339" cy="755925"/>
              <a:chOff x="-1188601" y="188640"/>
              <a:chExt cx="360001" cy="1080080"/>
            </a:xfrm>
          </p:grpSpPr>
          <p:grpSp>
            <p:nvGrpSpPr>
              <p:cNvPr id="108" name="Group 119"/>
              <p:cNvGrpSpPr>
                <a:grpSpLocks/>
              </p:cNvGrpSpPr>
              <p:nvPr/>
            </p:nvGrpSpPr>
            <p:grpSpPr bwMode="auto">
              <a:xfrm>
                <a:off x="-1188601" y="188640"/>
                <a:ext cx="360000" cy="1080000"/>
                <a:chOff x="-1692657" y="188640"/>
                <a:chExt cx="360000" cy="1080000"/>
              </a:xfrm>
            </p:grpSpPr>
            <p:sp>
              <p:nvSpPr>
                <p:cNvPr id="111" name="Rectangle 19"/>
                <p:cNvSpPr>
                  <a:spLocks noChangeArrowheads="1"/>
                </p:cNvSpPr>
                <p:nvPr>
                  <p:custDataLst>
                    <p:tags r:id="rId17"/>
                  </p:custDataLst>
                </p:nvPr>
              </p:nvSpPr>
              <p:spPr bwMode="gray">
                <a:xfrm rot="-5400000">
                  <a:off x="-2052697" y="548680"/>
                  <a:ext cx="108008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112" name="Oval 21"/>
                <p:cNvSpPr>
                  <a:spLocks noChangeArrowheads="1"/>
                </p:cNvSpPr>
                <p:nvPr>
                  <p:custDataLst>
                    <p:tags r:id="rId18"/>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13" name="Oval 21"/>
                <p:cNvSpPr>
                  <a:spLocks noChangeArrowheads="1"/>
                </p:cNvSpPr>
                <p:nvPr>
                  <p:custDataLst>
                    <p:tags r:id="rId19"/>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14"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109" name="Rectangle 120"/>
              <p:cNvSpPr/>
              <p:nvPr>
                <p:custDataLst>
                  <p:tags r:id="rId15"/>
                </p:custDataLst>
              </p:nvPr>
            </p:nvSpPr>
            <p:spPr bwMode="auto">
              <a:xfrm>
                <a:off x="-1188601" y="188640"/>
                <a:ext cx="360001" cy="360557"/>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sp>
            <p:nvSpPr>
              <p:cNvPr id="110" name="Rectangle 125"/>
              <p:cNvSpPr/>
              <p:nvPr>
                <p:custDataLst>
                  <p:tags r:id="rId16"/>
                </p:custDataLst>
              </p:nvPr>
            </p:nvSpPr>
            <p:spPr bwMode="auto">
              <a:xfrm>
                <a:off x="-1188601" y="908164"/>
                <a:ext cx="360001" cy="360556"/>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7" name="Group 127"/>
            <p:cNvGrpSpPr>
              <a:grpSpLocks/>
            </p:cNvGrpSpPr>
            <p:nvPr/>
          </p:nvGrpSpPr>
          <p:grpSpPr bwMode="auto">
            <a:xfrm>
              <a:off x="-408273" y="3582866"/>
              <a:ext cx="263339" cy="755925"/>
              <a:chOff x="-1692657" y="188640"/>
              <a:chExt cx="360001" cy="1080120"/>
            </a:xfrm>
          </p:grpSpPr>
          <p:grpSp>
            <p:nvGrpSpPr>
              <p:cNvPr id="102" name="Group 128"/>
              <p:cNvGrpSpPr>
                <a:grpSpLocks/>
              </p:cNvGrpSpPr>
              <p:nvPr/>
            </p:nvGrpSpPr>
            <p:grpSpPr bwMode="auto">
              <a:xfrm>
                <a:off x="-1692657" y="188640"/>
                <a:ext cx="360000" cy="1080000"/>
                <a:chOff x="-1692657" y="188640"/>
                <a:chExt cx="360000" cy="1080000"/>
              </a:xfrm>
            </p:grpSpPr>
            <p:sp>
              <p:nvSpPr>
                <p:cNvPr id="104" name="Rectangle 19"/>
                <p:cNvSpPr>
                  <a:spLocks noChangeArrowheads="1"/>
                </p:cNvSpPr>
                <p:nvPr>
                  <p:custDataLst>
                    <p:tags r:id="rId12"/>
                  </p:custDataLst>
                </p:nvPr>
              </p:nvSpPr>
              <p:spPr bwMode="gray">
                <a:xfrm rot="-5400000">
                  <a:off x="-2052717" y="548700"/>
                  <a:ext cx="108012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105" name="Oval 21"/>
                <p:cNvSpPr>
                  <a:spLocks noChangeArrowheads="1"/>
                </p:cNvSpPr>
                <p:nvPr>
                  <p:custDataLst>
                    <p:tags r:id="rId13"/>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6" name="Oval 21"/>
                <p:cNvSpPr>
                  <a:spLocks noChangeArrowheads="1"/>
                </p:cNvSpPr>
                <p:nvPr>
                  <p:custDataLst>
                    <p:tags r:id="rId14"/>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7"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103" name="Rectangle 129"/>
              <p:cNvSpPr/>
              <p:nvPr>
                <p:custDataLst>
                  <p:tags r:id="rId11"/>
                </p:custDataLst>
              </p:nvPr>
            </p:nvSpPr>
            <p:spPr bwMode="auto">
              <a:xfrm>
                <a:off x="-1692657" y="549210"/>
                <a:ext cx="360001" cy="719550"/>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8" name="Group 134"/>
            <p:cNvGrpSpPr>
              <a:grpSpLocks/>
            </p:cNvGrpSpPr>
            <p:nvPr/>
          </p:nvGrpSpPr>
          <p:grpSpPr bwMode="auto">
            <a:xfrm>
              <a:off x="-721165" y="2781809"/>
              <a:ext cx="263339" cy="755925"/>
              <a:chOff x="-1692657" y="188640"/>
              <a:chExt cx="360001" cy="1080000"/>
            </a:xfrm>
          </p:grpSpPr>
          <p:grpSp>
            <p:nvGrpSpPr>
              <p:cNvPr id="96" name="Group 135"/>
              <p:cNvGrpSpPr>
                <a:grpSpLocks/>
              </p:cNvGrpSpPr>
              <p:nvPr/>
            </p:nvGrpSpPr>
            <p:grpSpPr bwMode="auto">
              <a:xfrm>
                <a:off x="-1692657" y="188640"/>
                <a:ext cx="360000" cy="1080000"/>
                <a:chOff x="-1692657" y="188640"/>
                <a:chExt cx="360000" cy="1080000"/>
              </a:xfrm>
            </p:grpSpPr>
            <p:sp>
              <p:nvSpPr>
                <p:cNvPr id="98" name="Rectangle 19"/>
                <p:cNvSpPr>
                  <a:spLocks noChangeArrowheads="1"/>
                </p:cNvSpPr>
                <p:nvPr>
                  <p:custDataLst>
                    <p:tags r:id="rId8"/>
                  </p:custDataLst>
                </p:nvPr>
              </p:nvSpPr>
              <p:spPr bwMode="gray">
                <a:xfrm rot="-5400000">
                  <a:off x="-2052657" y="548640"/>
                  <a:ext cx="108000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99" name="Oval 21"/>
                <p:cNvSpPr>
                  <a:spLocks noChangeArrowheads="1"/>
                </p:cNvSpPr>
                <p:nvPr>
                  <p:custDataLst>
                    <p:tags r:id="rId9"/>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0" name="Oval 21"/>
                <p:cNvSpPr>
                  <a:spLocks noChangeArrowheads="1"/>
                </p:cNvSpPr>
                <p:nvPr>
                  <p:custDataLst>
                    <p:tags r:id="rId10"/>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1"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97" name="Rectangle 136"/>
              <p:cNvSpPr/>
              <p:nvPr>
                <p:custDataLst>
                  <p:tags r:id="rId7"/>
                </p:custDataLst>
              </p:nvPr>
            </p:nvSpPr>
            <p:spPr bwMode="auto">
              <a:xfrm>
                <a:off x="-1692657" y="188640"/>
                <a:ext cx="360001" cy="360530"/>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9" name="Group 141"/>
            <p:cNvGrpSpPr>
              <a:grpSpLocks/>
            </p:cNvGrpSpPr>
            <p:nvPr/>
          </p:nvGrpSpPr>
          <p:grpSpPr bwMode="auto">
            <a:xfrm>
              <a:off x="-408273" y="2781809"/>
              <a:ext cx="263339" cy="755925"/>
              <a:chOff x="-1692657" y="188640"/>
              <a:chExt cx="360001" cy="1080120"/>
            </a:xfrm>
          </p:grpSpPr>
          <p:grpSp>
            <p:nvGrpSpPr>
              <p:cNvPr id="90" name="Group 142"/>
              <p:cNvGrpSpPr>
                <a:grpSpLocks/>
              </p:cNvGrpSpPr>
              <p:nvPr/>
            </p:nvGrpSpPr>
            <p:grpSpPr bwMode="auto">
              <a:xfrm>
                <a:off x="-1692657" y="188640"/>
                <a:ext cx="360000" cy="1080000"/>
                <a:chOff x="-1692657" y="188640"/>
                <a:chExt cx="360000" cy="1080000"/>
              </a:xfrm>
            </p:grpSpPr>
            <p:sp>
              <p:nvSpPr>
                <p:cNvPr id="92" name="Rectangle 19"/>
                <p:cNvSpPr>
                  <a:spLocks noChangeArrowheads="1"/>
                </p:cNvSpPr>
                <p:nvPr>
                  <p:custDataLst>
                    <p:tags r:id="rId4"/>
                  </p:custDataLst>
                </p:nvPr>
              </p:nvSpPr>
              <p:spPr bwMode="gray">
                <a:xfrm rot="-5400000">
                  <a:off x="-2052717" y="548700"/>
                  <a:ext cx="108012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93" name="Oval 21"/>
                <p:cNvSpPr>
                  <a:spLocks noChangeArrowheads="1"/>
                </p:cNvSpPr>
                <p:nvPr>
                  <p:custDataLst>
                    <p:tags r:id="rId5"/>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94" name="Oval 21"/>
                <p:cNvSpPr>
                  <a:spLocks noChangeArrowheads="1"/>
                </p:cNvSpPr>
                <p:nvPr>
                  <p:custDataLst>
                    <p:tags r:id="rId6"/>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95"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91" name="Rectangle 143"/>
              <p:cNvSpPr/>
              <p:nvPr>
                <p:custDataLst>
                  <p:tags r:id="rId3"/>
                </p:custDataLst>
              </p:nvPr>
            </p:nvSpPr>
            <p:spPr bwMode="auto">
              <a:xfrm>
                <a:off x="-1692657" y="908191"/>
                <a:ext cx="360001" cy="360569"/>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graphicFrame>
        <p:nvGraphicFramePr>
          <p:cNvPr id="116" name="Tabellenplatzhalter 20"/>
          <p:cNvGraphicFramePr>
            <a:graphicFrameLocks/>
          </p:cNvGraphicFramePr>
          <p:nvPr userDrawn="1">
            <p:extLst/>
          </p:nvPr>
        </p:nvGraphicFramePr>
        <p:xfrm>
          <a:off x="3772800" y="1824567"/>
          <a:ext cx="4681901" cy="2472265"/>
        </p:xfrm>
        <a:graphic>
          <a:graphicData uri="http://schemas.openxmlformats.org/drawingml/2006/table">
            <a:tbl>
              <a:tblPr firstRow="1" bandRow="1">
                <a:tableStyleId>{5C22544A-7EE6-4342-B048-85BDC9FD1C3A}</a:tableStyleId>
              </a:tblPr>
              <a:tblGrid>
                <a:gridCol w="1660405"/>
                <a:gridCol w="932952"/>
                <a:gridCol w="932953"/>
                <a:gridCol w="1155591"/>
              </a:tblGrid>
              <a:tr h="494453">
                <a:tc>
                  <a:txBody>
                    <a:bodyPr/>
                    <a:lstStyle/>
                    <a:p>
                      <a:r>
                        <a:rPr lang="en-US" sz="1200" dirty="0" smtClean="0">
                          <a:solidFill>
                            <a:schemeClr val="bg2"/>
                          </a:solidFill>
                        </a:rPr>
                        <a:t>Key project milestones</a:t>
                      </a:r>
                      <a:endParaRPr lang="en-US" sz="1200" dirty="0">
                        <a:solidFill>
                          <a:schemeClr val="bg2"/>
                        </a:solidFill>
                      </a:endParaRPr>
                    </a:p>
                  </a:txBody>
                  <a:tcPr marL="121920" marR="121920" marT="60960" marB="60960"/>
                </a:tc>
                <a:tc>
                  <a:txBody>
                    <a:bodyPr/>
                    <a:lstStyle/>
                    <a:p>
                      <a:r>
                        <a:rPr lang="en-US" sz="1200" smtClean="0">
                          <a:solidFill>
                            <a:schemeClr val="bg2"/>
                          </a:solidFill>
                        </a:rPr>
                        <a:t>Date</a:t>
                      </a:r>
                      <a:endParaRPr lang="en-US" sz="1200">
                        <a:solidFill>
                          <a:schemeClr val="bg2"/>
                        </a:solidFill>
                      </a:endParaRPr>
                    </a:p>
                  </a:txBody>
                  <a:tcPr marL="121920" marR="121920" marT="60960" marB="60960"/>
                </a:tc>
                <a:tc>
                  <a:txBody>
                    <a:bodyPr/>
                    <a:lstStyle/>
                    <a:p>
                      <a:r>
                        <a:rPr lang="en-US" sz="1200" smtClean="0">
                          <a:solidFill>
                            <a:schemeClr val="bg2"/>
                          </a:solidFill>
                        </a:rPr>
                        <a:t>Revised Date</a:t>
                      </a:r>
                      <a:endParaRPr lang="en-US" sz="1200">
                        <a:solidFill>
                          <a:schemeClr val="bg2"/>
                        </a:solidFill>
                      </a:endParaRPr>
                    </a:p>
                  </a:txBody>
                  <a:tcPr marL="121920" marR="121920" marT="60960" marB="60960"/>
                </a:tc>
                <a:tc>
                  <a:txBody>
                    <a:bodyPr/>
                    <a:lstStyle/>
                    <a:p>
                      <a:r>
                        <a:rPr lang="en-US" sz="1200" smtClean="0">
                          <a:solidFill>
                            <a:schemeClr val="bg2"/>
                          </a:solidFill>
                        </a:rPr>
                        <a:t>Completion %</a:t>
                      </a:r>
                    </a:p>
                  </a:txBody>
                  <a:tcPr marL="121920" marR="121920" marT="60960" marB="60960"/>
                </a:tc>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r>
              <a:tr h="494453">
                <a:tc>
                  <a:txBody>
                    <a:bodyPr/>
                    <a:lstStyle/>
                    <a:p>
                      <a:endParaRPr lang="en-US" sz="1200" dirty="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dirty="0"/>
                    </a:p>
                  </a:txBody>
                  <a:tcPr marL="121920" marR="121920" marT="60960" marB="60960">
                    <a:noFill/>
                  </a:tcPr>
                </a:tc>
              </a:tr>
            </a:tbl>
          </a:graphicData>
        </a:graphic>
      </p:graphicFrame>
      <p:pic>
        <p:nvPicPr>
          <p:cNvPr id="115" name="Picture 114"/>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188562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line + subead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407457"/>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Subtitle 2"/>
          <p:cNvSpPr>
            <a:spLocks noGrp="1"/>
          </p:cNvSpPr>
          <p:nvPr>
            <p:ph type="subTitle" idx="13"/>
          </p:nvPr>
        </p:nvSpPr>
        <p:spPr bwMode="gray">
          <a:xfrm>
            <a:off x="547159" y="1085559"/>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422662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ubead + headline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820161"/>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Subtitle 2"/>
          <p:cNvSpPr>
            <a:spLocks noGrp="1"/>
          </p:cNvSpPr>
          <p:nvPr>
            <p:ph type="subTitle" idx="13"/>
          </p:nvPr>
        </p:nvSpPr>
        <p:spPr bwMode="gray">
          <a:xfrm>
            <a:off x="547159" y="466504"/>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219702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eadline + subead + 2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407457"/>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5424000"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8" name="Text Placeholder 8"/>
          <p:cNvSpPr>
            <a:spLocks noGrp="1"/>
          </p:cNvSpPr>
          <p:nvPr>
            <p:ph type="body" sz="quarter" idx="15"/>
          </p:nvPr>
        </p:nvSpPr>
        <p:spPr bwMode="gray">
          <a:xfrm>
            <a:off x="6216001" y="1984377"/>
            <a:ext cx="5422492"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10" name="Subtitle 2"/>
          <p:cNvSpPr>
            <a:spLocks noGrp="1"/>
          </p:cNvSpPr>
          <p:nvPr>
            <p:ph type="subTitle" idx="13"/>
          </p:nvPr>
        </p:nvSpPr>
        <p:spPr bwMode="gray">
          <a:xfrm>
            <a:off x="547159" y="1085559"/>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Tree>
    <p:extLst>
      <p:ext uri="{BB962C8B-B14F-4D97-AF65-F5344CB8AC3E}">
        <p14:creationId xmlns:p14="http://schemas.microsoft.com/office/powerpoint/2010/main" val="72215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12189600" cy="6858000"/>
          </a:xfrm>
          <a:prstGeom prst="rect">
            <a:avLst/>
          </a:prstGeom>
          <a:solidFill>
            <a:srgbClr val="0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chemeClr val="tx1"/>
              </a:solidFill>
            </a:endParaRPr>
          </a:p>
        </p:txBody>
      </p:sp>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GB" noProof="0" dirty="0" smtClean="0"/>
              <a:t>Click to edit Master title style</a:t>
            </a:r>
            <a:endParaRPr lang="en-GB"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GB" noProof="0" dirty="0" smtClean="0"/>
              <a:t>Click to edit Master text styles</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2" name="Footer Placeholder 1"/>
          <p:cNvSpPr>
            <a:spLocks noGrp="1"/>
          </p:cNvSpPr>
          <p:nvPr>
            <p:ph type="ftr" sz="quarter" idx="10"/>
          </p:nvPr>
        </p:nvSpPr>
        <p:spPr/>
        <p:txBody>
          <a:bodyPr/>
          <a:lstStyle/>
          <a:p>
            <a:endParaRPr lang="en-GB" dirty="0"/>
          </a:p>
        </p:txBody>
      </p:sp>
    </p:spTree>
    <p:extLst>
      <p:ext uri="{BB962C8B-B14F-4D97-AF65-F5344CB8AC3E}">
        <p14:creationId xmlns:p14="http://schemas.microsoft.com/office/powerpoint/2010/main" val="193697899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ivider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7" y="2984500"/>
            <a:ext cx="11092392" cy="736600"/>
          </a:xfrm>
        </p:spPr>
        <p:txBody>
          <a:bodyPr anchor="ctr">
            <a:noAutofit/>
          </a:bodyPr>
          <a:lstStyle>
            <a:lvl1pPr algn="ctr">
              <a:defRPr sz="7200">
                <a:solidFill>
                  <a:schemeClr val="tx1"/>
                </a:solidFill>
              </a:defRPr>
            </a:lvl1p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8" name="Rectangle 7"/>
          <p:cNvSpPr/>
          <p:nvPr userDrawn="1"/>
        </p:nvSpPr>
        <p:spPr bwMode="gray">
          <a:xfrm rot="5400000">
            <a:off x="-3382701" y="3382703"/>
            <a:ext cx="6858005" cy="92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lstStyle/>
          <a:p>
            <a:pPr algn="ctr"/>
            <a:endParaRPr lang="en-US" sz="1867" dirty="0" smtClean="0">
              <a:solidFill>
                <a:srgbClr val="FFFFFF"/>
              </a:solidFill>
            </a:endParaRPr>
          </a:p>
        </p:txBody>
      </p:sp>
      <p:grpSp>
        <p:nvGrpSpPr>
          <p:cNvPr id="7" name="Gruppieren 1"/>
          <p:cNvGrpSpPr/>
          <p:nvPr userDrawn="1"/>
        </p:nvGrpSpPr>
        <p:grpSpPr bwMode="gray">
          <a:xfrm rot="915580">
            <a:off x="11275036" y="35754"/>
            <a:ext cx="704531" cy="270303"/>
            <a:chOff x="4214510" y="2565340"/>
            <a:chExt cx="2105328" cy="807737"/>
          </a:xfrm>
        </p:grpSpPr>
        <p:sp>
          <p:nvSpPr>
            <p:cNvPr id="9"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0" name="Gruppieren 3"/>
            <p:cNvGrpSpPr/>
            <p:nvPr userDrawn="1"/>
          </p:nvGrpSpPr>
          <p:grpSpPr bwMode="gray">
            <a:xfrm rot="20700000">
              <a:off x="4214510" y="2567523"/>
              <a:ext cx="2105328" cy="805554"/>
              <a:chOff x="4169547" y="2547938"/>
              <a:chExt cx="2195254" cy="839962"/>
            </a:xfrm>
          </p:grpSpPr>
          <p:sp>
            <p:nvSpPr>
              <p:cNvPr id="11"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2" name="Grafik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pic>
        <p:nvPicPr>
          <p:cNvPr id="56" name="Picture 5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318209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e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400"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pic>
        <p:nvPicPr>
          <p:cNvPr id="55" name="Picture 5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1663198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im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4" name="Footer Placeholder 3"/>
          <p:cNvSpPr>
            <a:spLocks noGrp="1"/>
          </p:cNvSpPr>
          <p:nvPr>
            <p:ph type="ftr" sz="quarter" idx="11"/>
          </p:nvPr>
        </p:nvSpPr>
        <p:spPr bwMode="gray"/>
        <p:txBody>
          <a:bodyPr/>
          <a:lstStyle/>
          <a:p>
            <a:endParaRPr lang="en-US" dirty="0">
              <a:solidFill>
                <a:srgbClr val="D8D8D8">
                  <a:lumMod val="50000"/>
                </a:srgbClr>
              </a:solidFill>
            </a:endParaRPr>
          </a:p>
        </p:txBody>
      </p:sp>
      <p:sp>
        <p:nvSpPr>
          <p:cNvPr id="5" name="Slide Number Placeholder 4"/>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Picture Placeholder 6"/>
          <p:cNvSpPr>
            <a:spLocks noGrp="1"/>
          </p:cNvSpPr>
          <p:nvPr>
            <p:ph type="pic" sz="quarter" idx="13"/>
          </p:nvPr>
        </p:nvSpPr>
        <p:spPr bwMode="gray">
          <a:xfrm>
            <a:off x="0" y="0"/>
            <a:ext cx="12192000" cy="6858000"/>
          </a:xfrm>
        </p:spPr>
        <p:txBody>
          <a:bodyPr lIns="0" tIns="432000" anchor="ctr"/>
          <a:lstStyle>
            <a:lvl1pPr algn="ctr">
              <a:defRPr/>
            </a:lvl1pPr>
          </a:lstStyle>
          <a:p>
            <a:r>
              <a:rPr lang="de-DE" smtClean="0"/>
              <a:t>Bild durch Klicken auf Symbol hinzufügen</a:t>
            </a:r>
            <a:endParaRPr lang="en-US"/>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387629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15" name="Picture Placeholder 14"/>
          <p:cNvSpPr>
            <a:spLocks noGrp="1"/>
          </p:cNvSpPr>
          <p:nvPr>
            <p:ph type="pic" sz="quarter" idx="13"/>
          </p:nvPr>
        </p:nvSpPr>
        <p:spPr bwMode="gray">
          <a:xfrm>
            <a:off x="0" y="0"/>
            <a:ext cx="12192000" cy="6858000"/>
          </a:xfrm>
        </p:spPr>
        <p:txBody>
          <a:bodyPr tIns="432000" anchor="ctr"/>
          <a:lstStyle>
            <a:lvl1pPr algn="ctr">
              <a:defRPr>
                <a:solidFill>
                  <a:schemeClr val="tx2"/>
                </a:solidFill>
              </a:defRPr>
            </a:lvl1pPr>
          </a:lstStyle>
          <a:p>
            <a:r>
              <a:rPr lang="de-DE" smtClean="0"/>
              <a:t>Bild durch Klicken auf Symbol hinzufügen</a:t>
            </a:r>
            <a:endParaRPr lang="en-US"/>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2" name="Title 1"/>
          <p:cNvSpPr>
            <a:spLocks noGrp="1"/>
          </p:cNvSpPr>
          <p:nvPr>
            <p:ph type="ctrTitle"/>
          </p:nvPr>
        </p:nvSpPr>
        <p:spPr bwMode="gray">
          <a:xfrm>
            <a:off x="0" y="4689600"/>
            <a:ext cx="12192000" cy="1540800"/>
          </a:xfrm>
          <a:blipFill>
            <a:blip r:embed="rId2"/>
            <a:stretch>
              <a:fillRect/>
            </a:stretch>
          </a:blipFill>
        </p:spPr>
        <p:txBody>
          <a:bodyPr tIns="108000" rIns="3456000" anchor="ctr">
            <a:noAutofit/>
          </a:bodyPr>
          <a:lstStyle>
            <a:lvl1pPr algn="r">
              <a:defRPr sz="4267">
                <a:solidFill>
                  <a:schemeClr val="bg2"/>
                </a:solidFill>
              </a:defRPr>
            </a:lvl1pPr>
          </a:lstStyle>
          <a:p>
            <a:r>
              <a:rPr lang="de-DE" dirty="0" smtClean="0"/>
              <a:t>Titelmasterformat durch Klicken bearbeiten</a:t>
            </a:r>
            <a:endParaRPr lang="en-US" dirty="0"/>
          </a:p>
        </p:txBody>
      </p:sp>
      <p:pic>
        <p:nvPicPr>
          <p:cNvPr id="51" name="Picture 5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194481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bwMode="gray">
          <a:xfrm>
            <a:off x="0" y="0"/>
            <a:ext cx="12192000" cy="6858000"/>
          </a:xfrm>
          <a:custGeom>
            <a:avLst/>
            <a:gdLst>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4683346 h 5143500"/>
              <a:gd name="connsiteX5" fmla="*/ 6628071 w 9144000"/>
              <a:gd name="connsiteY5" fmla="*/ 4683346 h 5143500"/>
              <a:gd name="connsiteX6" fmla="*/ 6858000 w 9144000"/>
              <a:gd name="connsiteY6" fmla="*/ 3513346 h 5143500"/>
              <a:gd name="connsiteX7" fmla="*/ 0 w 9144000"/>
              <a:gd name="connsiteY7" fmla="*/ 3513346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0" y="0"/>
                </a:moveTo>
                <a:lnTo>
                  <a:pt x="9144000" y="0"/>
                </a:lnTo>
                <a:lnTo>
                  <a:pt x="9144000" y="5143500"/>
                </a:lnTo>
                <a:lnTo>
                  <a:pt x="0" y="5143500"/>
                </a:lnTo>
                <a:lnTo>
                  <a:pt x="0" y="4683346"/>
                </a:lnTo>
                <a:lnTo>
                  <a:pt x="6628071" y="4683346"/>
                </a:lnTo>
                <a:lnTo>
                  <a:pt x="6858000" y="3513346"/>
                </a:lnTo>
                <a:lnTo>
                  <a:pt x="0" y="3513346"/>
                </a:lnTo>
                <a:close/>
              </a:path>
            </a:pathLst>
          </a:custGeom>
        </p:spPr>
        <p:txBody>
          <a:bodyPr wrap="square" tIns="432000" anchor="ctr">
            <a:noAutofit/>
          </a:bodyPr>
          <a:lstStyle>
            <a:lvl1pPr algn="ctr">
              <a:defRPr>
                <a:solidFill>
                  <a:schemeClr val="tx2"/>
                </a:solidFill>
              </a:defRPr>
            </a:lvl1pPr>
          </a:lstStyle>
          <a:p>
            <a:r>
              <a:rPr lang="de-DE" smtClean="0"/>
              <a:t>Bild durch Klicken auf Symbol hinzufügen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13" name="Freihandform 10"/>
          <p:cNvSpPr/>
          <p:nvPr userDrawn="1"/>
        </p:nvSpPr>
        <p:spPr bwMode="gray">
          <a:xfrm>
            <a:off x="0" y="4672461"/>
            <a:ext cx="9168000" cy="1584000"/>
          </a:xfrm>
          <a:custGeom>
            <a:avLst/>
            <a:gdLst>
              <a:gd name="connsiteX0" fmla="*/ 0 w 6847368"/>
              <a:gd name="connsiteY0" fmla="*/ 0 h 1143000"/>
              <a:gd name="connsiteX1" fmla="*/ 6847368 w 6847368"/>
              <a:gd name="connsiteY1" fmla="*/ 0 h 1143000"/>
              <a:gd name="connsiteX2" fmla="*/ 6618322 w 6847368"/>
              <a:gd name="connsiteY2" fmla="*/ 1143000 h 1143000"/>
              <a:gd name="connsiteX3" fmla="*/ 0 w 6847368"/>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6847368" h="1143000">
                <a:moveTo>
                  <a:pt x="0" y="0"/>
                </a:moveTo>
                <a:lnTo>
                  <a:pt x="6847368" y="0"/>
                </a:lnTo>
                <a:lnTo>
                  <a:pt x="6618322" y="1143000"/>
                </a:lnTo>
                <a:lnTo>
                  <a:pt x="0" y="1143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de-DE"/>
            </a:defPPr>
            <a:lvl1pPr marL="0" algn="l" defTabSz="668426" rtl="0" eaLnBrk="1" latinLnBrk="0" hangingPunct="1">
              <a:defRPr sz="1316" kern="1200">
                <a:solidFill>
                  <a:schemeClr val="lt1"/>
                </a:solidFill>
                <a:latin typeface="+mn-lt"/>
                <a:ea typeface="+mn-ea"/>
                <a:cs typeface="+mn-cs"/>
              </a:defRPr>
            </a:lvl1pPr>
            <a:lvl2pPr marL="334213" algn="l" defTabSz="668426" rtl="0" eaLnBrk="1" latinLnBrk="0" hangingPunct="1">
              <a:defRPr sz="1316" kern="1200">
                <a:solidFill>
                  <a:schemeClr val="lt1"/>
                </a:solidFill>
                <a:latin typeface="+mn-lt"/>
                <a:ea typeface="+mn-ea"/>
                <a:cs typeface="+mn-cs"/>
              </a:defRPr>
            </a:lvl2pPr>
            <a:lvl3pPr marL="668426" algn="l" defTabSz="668426" rtl="0" eaLnBrk="1" latinLnBrk="0" hangingPunct="1">
              <a:defRPr sz="1316" kern="1200">
                <a:solidFill>
                  <a:schemeClr val="lt1"/>
                </a:solidFill>
                <a:latin typeface="+mn-lt"/>
                <a:ea typeface="+mn-ea"/>
                <a:cs typeface="+mn-cs"/>
              </a:defRPr>
            </a:lvl3pPr>
            <a:lvl4pPr marL="1002640" algn="l" defTabSz="668426" rtl="0" eaLnBrk="1" latinLnBrk="0" hangingPunct="1">
              <a:defRPr sz="1316" kern="1200">
                <a:solidFill>
                  <a:schemeClr val="lt1"/>
                </a:solidFill>
                <a:latin typeface="+mn-lt"/>
                <a:ea typeface="+mn-ea"/>
                <a:cs typeface="+mn-cs"/>
              </a:defRPr>
            </a:lvl4pPr>
            <a:lvl5pPr marL="1336853" algn="l" defTabSz="668426" rtl="0" eaLnBrk="1" latinLnBrk="0" hangingPunct="1">
              <a:defRPr sz="1316" kern="1200">
                <a:solidFill>
                  <a:schemeClr val="lt1"/>
                </a:solidFill>
                <a:latin typeface="+mn-lt"/>
                <a:ea typeface="+mn-ea"/>
                <a:cs typeface="+mn-cs"/>
              </a:defRPr>
            </a:lvl5pPr>
            <a:lvl6pPr marL="1671066" algn="l" defTabSz="668426" rtl="0" eaLnBrk="1" latinLnBrk="0" hangingPunct="1">
              <a:defRPr sz="1316" kern="1200">
                <a:solidFill>
                  <a:schemeClr val="lt1"/>
                </a:solidFill>
                <a:latin typeface="+mn-lt"/>
                <a:ea typeface="+mn-ea"/>
                <a:cs typeface="+mn-cs"/>
              </a:defRPr>
            </a:lvl6pPr>
            <a:lvl7pPr marL="2005279" algn="l" defTabSz="668426" rtl="0" eaLnBrk="1" latinLnBrk="0" hangingPunct="1">
              <a:defRPr sz="1316" kern="1200">
                <a:solidFill>
                  <a:schemeClr val="lt1"/>
                </a:solidFill>
                <a:latin typeface="+mn-lt"/>
                <a:ea typeface="+mn-ea"/>
                <a:cs typeface="+mn-cs"/>
              </a:defRPr>
            </a:lvl7pPr>
            <a:lvl8pPr marL="2339492" algn="l" defTabSz="668426" rtl="0" eaLnBrk="1" latinLnBrk="0" hangingPunct="1">
              <a:defRPr sz="1316" kern="1200">
                <a:solidFill>
                  <a:schemeClr val="lt1"/>
                </a:solidFill>
                <a:latin typeface="+mn-lt"/>
                <a:ea typeface="+mn-ea"/>
                <a:cs typeface="+mn-cs"/>
              </a:defRPr>
            </a:lvl8pPr>
            <a:lvl9pPr marL="2673706" algn="l" defTabSz="668426" rtl="0" eaLnBrk="1" latinLnBrk="0" hangingPunct="1">
              <a:defRPr sz="1316" kern="1200">
                <a:solidFill>
                  <a:schemeClr val="lt1"/>
                </a:solidFill>
                <a:latin typeface="+mn-lt"/>
                <a:ea typeface="+mn-ea"/>
                <a:cs typeface="+mn-cs"/>
              </a:defRPr>
            </a:lvl9pPr>
          </a:lstStyle>
          <a:p>
            <a:pPr algn="ctr"/>
            <a:endParaRPr lang="en-US" sz="1755" dirty="0">
              <a:solidFill>
                <a:srgbClr val="D8D8D8"/>
              </a:solidFill>
            </a:endParaRPr>
          </a:p>
        </p:txBody>
      </p:sp>
      <p:sp>
        <p:nvSpPr>
          <p:cNvPr id="2" name="Title 1"/>
          <p:cNvSpPr>
            <a:spLocks noGrp="1"/>
          </p:cNvSpPr>
          <p:nvPr>
            <p:ph type="ctrTitle"/>
          </p:nvPr>
        </p:nvSpPr>
        <p:spPr bwMode="gray">
          <a:xfrm>
            <a:off x="327064" y="3300522"/>
            <a:ext cx="12192000" cy="1540800"/>
          </a:xfrm>
          <a:blipFill>
            <a:blip r:embed="rId35"/>
            <a:stretch>
              <a:fillRect/>
            </a:stretch>
          </a:blipFill>
        </p:spPr>
        <p:txBody>
          <a:bodyPr tIns="108000" rIns="3456000" anchor="ctr">
            <a:noAutofit/>
          </a:bodyPr>
          <a:lstStyle>
            <a:lvl1pPr algn="r">
              <a:defRPr sz="4267" spc="-133">
                <a:solidFill>
                  <a:schemeClr val="bg2"/>
                </a:solidFill>
              </a:defRPr>
            </a:lvl1pPr>
          </a:lstStyle>
          <a:p>
            <a:r>
              <a:rPr lang="de-DE" dirty="0" smtClean="0"/>
              <a:t>Titelmasterformat durch Klicken bearbeiten</a:t>
            </a:r>
            <a:endParaRPr lang="en-US" dirty="0"/>
          </a:p>
        </p:txBody>
      </p:sp>
      <p:grpSp>
        <p:nvGrpSpPr>
          <p:cNvPr id="125" name="Group 76"/>
          <p:cNvGrpSpPr/>
          <p:nvPr userDrawn="1"/>
        </p:nvGrpSpPr>
        <p:grpSpPr>
          <a:xfrm>
            <a:off x="12257396" y="5300"/>
            <a:ext cx="1318904" cy="6858000"/>
            <a:chOff x="9225692" y="5300"/>
            <a:chExt cx="727200" cy="6858000"/>
          </a:xfrm>
        </p:grpSpPr>
        <p:sp>
          <p:nvSpPr>
            <p:cNvPr id="126" name="Rectangle 27"/>
            <p:cNvSpPr>
              <a:spLocks noChangeArrowheads="1"/>
            </p:cNvSpPr>
            <p:nvPr userDrawn="1">
              <p:custDataLst>
                <p:tags r:id="rId15"/>
              </p:custDataLst>
            </p:nvPr>
          </p:nvSpPr>
          <p:spPr bwMode="auto">
            <a:xfrm>
              <a:off x="9225692" y="5300"/>
              <a:ext cx="727200" cy="6858000"/>
            </a:xfrm>
            <a:prstGeom prst="rect">
              <a:avLst/>
            </a:prstGeom>
            <a:solidFill>
              <a:schemeClr val="bg2"/>
            </a:solidFill>
            <a:ln w="12700" algn="ctr">
              <a:noFill/>
              <a:miter lim="800000"/>
              <a:headEnd/>
              <a:tailEnd/>
            </a:ln>
          </p:spPr>
          <p:txBody>
            <a:bodyPr wrap="none" lIns="0" tIns="0" rIns="0" bIns="0"/>
            <a:lstStyle/>
            <a:p>
              <a:pPr algn="ctr"/>
              <a:endParaRPr lang="en-US" sz="1000" b="1" dirty="0">
                <a:solidFill>
                  <a:srgbClr val="487AE3"/>
                </a:solidFill>
              </a:endParaRPr>
            </a:p>
          </p:txBody>
        </p:sp>
        <p:grpSp>
          <p:nvGrpSpPr>
            <p:cNvPr id="127" name="Group 38"/>
            <p:cNvGrpSpPr/>
            <p:nvPr userDrawn="1"/>
          </p:nvGrpSpPr>
          <p:grpSpPr>
            <a:xfrm>
              <a:off x="9357817" y="81511"/>
              <a:ext cx="468219" cy="698869"/>
              <a:chOff x="9357817" y="81511"/>
              <a:chExt cx="468219" cy="698869"/>
            </a:xfrm>
          </p:grpSpPr>
          <p:sp>
            <p:nvSpPr>
              <p:cNvPr id="152" name="Rectangle 25"/>
              <p:cNvSpPr>
                <a:spLocks noChangeArrowheads="1"/>
              </p:cNvSpPr>
              <p:nvPr userDrawn="1">
                <p:custDataLst>
                  <p:tags r:id="rId32"/>
                </p:custDataLst>
              </p:nvPr>
            </p:nvSpPr>
            <p:spPr bwMode="auto">
              <a:xfrm>
                <a:off x="9357817" y="81511"/>
                <a:ext cx="468219" cy="698869"/>
              </a:xfrm>
              <a:prstGeom prst="rect">
                <a:avLst/>
              </a:prstGeom>
              <a:solidFill>
                <a:schemeClr val="accent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3" name="Rectangle 14"/>
              <p:cNvSpPr>
                <a:spLocks noChangeArrowheads="1"/>
              </p:cNvSpPr>
              <p:nvPr userDrawn="1">
                <p:custDataLst>
                  <p:tags r:id="rId33"/>
                </p:custDataLst>
              </p:nvPr>
            </p:nvSpPr>
            <p:spPr bwMode="auto">
              <a:xfrm>
                <a:off x="9428928" y="210461"/>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21</a:t>
                </a:r>
              </a:p>
              <a:p>
                <a:pPr defTabSz="914724">
                  <a:defRPr/>
                </a:pPr>
                <a:r>
                  <a:rPr lang="en-US" sz="1000" dirty="0" smtClean="0">
                    <a:solidFill>
                      <a:srgbClr val="FFFFFF"/>
                    </a:solidFill>
                  </a:rPr>
                  <a:t>G     59</a:t>
                </a:r>
              </a:p>
              <a:p>
                <a:pPr defTabSz="914724">
                  <a:defRPr/>
                </a:pPr>
                <a:r>
                  <a:rPr lang="en-US" sz="1000" dirty="0" smtClean="0">
                    <a:solidFill>
                      <a:srgbClr val="FFFFFF"/>
                    </a:solidFill>
                  </a:rPr>
                  <a:t>B    139</a:t>
                </a:r>
                <a:endParaRPr lang="en-US" sz="1000" dirty="0">
                  <a:solidFill>
                    <a:srgbClr val="FFFFFF"/>
                  </a:solidFill>
                </a:endParaRPr>
              </a:p>
            </p:txBody>
          </p:sp>
        </p:grpSp>
        <p:grpSp>
          <p:nvGrpSpPr>
            <p:cNvPr id="128" name="Group 40"/>
            <p:cNvGrpSpPr/>
            <p:nvPr userDrawn="1"/>
          </p:nvGrpSpPr>
          <p:grpSpPr>
            <a:xfrm>
              <a:off x="9357817" y="1585196"/>
              <a:ext cx="468219" cy="696974"/>
              <a:chOff x="9357817" y="1689970"/>
              <a:chExt cx="468219" cy="696974"/>
            </a:xfrm>
          </p:grpSpPr>
          <p:sp>
            <p:nvSpPr>
              <p:cNvPr id="150" name="Rectangle 25"/>
              <p:cNvSpPr>
                <a:spLocks noChangeArrowheads="1"/>
              </p:cNvSpPr>
              <p:nvPr userDrawn="1">
                <p:custDataLst>
                  <p:tags r:id="rId30"/>
                </p:custDataLst>
              </p:nvPr>
            </p:nvSpPr>
            <p:spPr bwMode="auto">
              <a:xfrm>
                <a:off x="9357817" y="1689970"/>
                <a:ext cx="468219" cy="696974"/>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1" name="Rectangle 16"/>
              <p:cNvSpPr>
                <a:spLocks noChangeArrowheads="1"/>
              </p:cNvSpPr>
              <p:nvPr userDrawn="1">
                <p:custDataLst>
                  <p:tags r:id="rId31"/>
                </p:custDataLst>
              </p:nvPr>
            </p:nvSpPr>
            <p:spPr bwMode="auto">
              <a:xfrm>
                <a:off x="9428928" y="181891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237</a:t>
                </a:r>
              </a:p>
              <a:p>
                <a:pPr defTabSz="914724">
                  <a:defRPr/>
                </a:pPr>
                <a:r>
                  <a:rPr lang="en-US" sz="1000" dirty="0" smtClean="0">
                    <a:solidFill>
                      <a:srgbClr val="FFFFFF"/>
                    </a:solidFill>
                  </a:rPr>
                  <a:t>G     24</a:t>
                </a:r>
              </a:p>
              <a:p>
                <a:pPr defTabSz="914724">
                  <a:defRPr/>
                </a:pPr>
                <a:r>
                  <a:rPr lang="en-US" sz="1000" dirty="0" smtClean="0">
                    <a:solidFill>
                      <a:srgbClr val="FFFFFF"/>
                    </a:solidFill>
                  </a:rPr>
                  <a:t>B      71</a:t>
                </a:r>
                <a:endParaRPr lang="en-US" sz="1000" dirty="0">
                  <a:solidFill>
                    <a:srgbClr val="FFFFFF"/>
                  </a:solidFill>
                </a:endParaRPr>
              </a:p>
            </p:txBody>
          </p:sp>
        </p:grpSp>
        <p:grpSp>
          <p:nvGrpSpPr>
            <p:cNvPr id="129" name="Group 41"/>
            <p:cNvGrpSpPr/>
            <p:nvPr userDrawn="1"/>
          </p:nvGrpSpPr>
          <p:grpSpPr>
            <a:xfrm>
              <a:off x="9357817" y="2336091"/>
              <a:ext cx="468219" cy="696974"/>
              <a:chOff x="9357817" y="2423403"/>
              <a:chExt cx="468219" cy="696974"/>
            </a:xfrm>
          </p:grpSpPr>
          <p:sp>
            <p:nvSpPr>
              <p:cNvPr id="148" name="Rectangle 25"/>
              <p:cNvSpPr>
                <a:spLocks noChangeArrowheads="1"/>
              </p:cNvSpPr>
              <p:nvPr userDrawn="1">
                <p:custDataLst>
                  <p:tags r:id="rId28"/>
                </p:custDataLst>
              </p:nvPr>
            </p:nvSpPr>
            <p:spPr bwMode="auto">
              <a:xfrm>
                <a:off x="9357817" y="2423403"/>
                <a:ext cx="468219" cy="696974"/>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9" name="Rectangle 18"/>
              <p:cNvSpPr>
                <a:spLocks noChangeArrowheads="1"/>
              </p:cNvSpPr>
              <p:nvPr userDrawn="1">
                <p:custDataLst>
                  <p:tags r:id="rId29"/>
                </p:custDataLst>
              </p:nvPr>
            </p:nvSpPr>
            <p:spPr bwMode="auto">
              <a:xfrm>
                <a:off x="9428928" y="255329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244</a:t>
                </a:r>
              </a:p>
              <a:p>
                <a:pPr defTabSz="914724">
                  <a:defRPr/>
                </a:pPr>
                <a:r>
                  <a:rPr lang="en-US" sz="1000" dirty="0" smtClean="0">
                    <a:solidFill>
                      <a:srgbClr val="FFFFFF"/>
                    </a:solidFill>
                  </a:rPr>
                  <a:t>G   116</a:t>
                </a:r>
              </a:p>
              <a:p>
                <a:pPr defTabSz="914724">
                  <a:defRPr/>
                </a:pPr>
                <a:r>
                  <a:rPr lang="en-US" sz="1000" dirty="0" smtClean="0">
                    <a:solidFill>
                      <a:srgbClr val="FFFFFF"/>
                    </a:solidFill>
                  </a:rPr>
                  <a:t>B    144</a:t>
                </a:r>
                <a:endParaRPr lang="en-US" sz="1000" dirty="0">
                  <a:solidFill>
                    <a:srgbClr val="FFFFFF"/>
                  </a:solidFill>
                </a:endParaRPr>
              </a:p>
            </p:txBody>
          </p:sp>
        </p:grpSp>
        <p:grpSp>
          <p:nvGrpSpPr>
            <p:cNvPr id="130" name="Group 42"/>
            <p:cNvGrpSpPr/>
            <p:nvPr userDrawn="1"/>
          </p:nvGrpSpPr>
          <p:grpSpPr>
            <a:xfrm>
              <a:off x="9357817" y="3086986"/>
              <a:ext cx="468219" cy="698868"/>
              <a:chOff x="9357817" y="3156835"/>
              <a:chExt cx="468219" cy="698868"/>
            </a:xfrm>
          </p:grpSpPr>
          <p:sp>
            <p:nvSpPr>
              <p:cNvPr id="146" name="Rectangle 25"/>
              <p:cNvSpPr>
                <a:spLocks noChangeArrowheads="1"/>
              </p:cNvSpPr>
              <p:nvPr userDrawn="1">
                <p:custDataLst>
                  <p:tags r:id="rId26"/>
                </p:custDataLst>
              </p:nvPr>
            </p:nvSpPr>
            <p:spPr bwMode="auto">
              <a:xfrm>
                <a:off x="9357817" y="3156835"/>
                <a:ext cx="468219" cy="698868"/>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7" name="Rectangle 17"/>
              <p:cNvSpPr>
                <a:spLocks noChangeArrowheads="1"/>
              </p:cNvSpPr>
              <p:nvPr userDrawn="1">
                <p:custDataLst>
                  <p:tags r:id="rId27"/>
                </p:custDataLst>
              </p:nvPr>
            </p:nvSpPr>
            <p:spPr bwMode="auto">
              <a:xfrm>
                <a:off x="9428928" y="3287678"/>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255</a:t>
                </a:r>
              </a:p>
              <a:p>
                <a:pPr defTabSz="914724">
                  <a:defRPr/>
                </a:pPr>
                <a:r>
                  <a:rPr lang="en-US" sz="1000" dirty="0" smtClean="0">
                    <a:solidFill>
                      <a:srgbClr val="404040"/>
                    </a:solidFill>
                  </a:rPr>
                  <a:t>G   196</a:t>
                </a:r>
              </a:p>
              <a:p>
                <a:pPr defTabSz="914724">
                  <a:defRPr/>
                </a:pPr>
                <a:r>
                  <a:rPr lang="en-US" sz="1000" dirty="0" smtClean="0">
                    <a:solidFill>
                      <a:srgbClr val="404040"/>
                    </a:solidFill>
                  </a:rPr>
                  <a:t>B      35</a:t>
                </a:r>
                <a:endParaRPr lang="en-US" sz="1000" dirty="0">
                  <a:solidFill>
                    <a:srgbClr val="404040"/>
                  </a:solidFill>
                </a:endParaRPr>
              </a:p>
            </p:txBody>
          </p:sp>
        </p:grpSp>
        <p:grpSp>
          <p:nvGrpSpPr>
            <p:cNvPr id="131" name="Group 43"/>
            <p:cNvGrpSpPr/>
            <p:nvPr userDrawn="1"/>
          </p:nvGrpSpPr>
          <p:grpSpPr>
            <a:xfrm>
              <a:off x="9357817" y="3839775"/>
              <a:ext cx="468219" cy="698868"/>
              <a:chOff x="9357817" y="3892161"/>
              <a:chExt cx="468219" cy="698868"/>
            </a:xfrm>
          </p:grpSpPr>
          <p:sp>
            <p:nvSpPr>
              <p:cNvPr id="144" name="Rectangle 25"/>
              <p:cNvSpPr>
                <a:spLocks noChangeArrowheads="1"/>
              </p:cNvSpPr>
              <p:nvPr userDrawn="1">
                <p:custDataLst>
                  <p:tags r:id="rId24"/>
                </p:custDataLst>
              </p:nvPr>
            </p:nvSpPr>
            <p:spPr bwMode="auto">
              <a:xfrm>
                <a:off x="9357817" y="3892161"/>
                <a:ext cx="468219" cy="698868"/>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5" name="Rectangle 19"/>
              <p:cNvSpPr>
                <a:spLocks noChangeArrowheads="1"/>
              </p:cNvSpPr>
              <p:nvPr userDrawn="1">
                <p:custDataLst>
                  <p:tags r:id="rId25"/>
                </p:custDataLst>
              </p:nvPr>
            </p:nvSpPr>
            <p:spPr bwMode="auto">
              <a:xfrm>
                <a:off x="9428928" y="4022057"/>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178</a:t>
                </a:r>
              </a:p>
              <a:p>
                <a:pPr defTabSz="914724">
                  <a:defRPr/>
                </a:pPr>
                <a:r>
                  <a:rPr lang="en-US" sz="1000" dirty="0" smtClean="0">
                    <a:solidFill>
                      <a:srgbClr val="404040"/>
                    </a:solidFill>
                  </a:rPr>
                  <a:t>G   178</a:t>
                </a:r>
              </a:p>
              <a:p>
                <a:pPr defTabSz="914724">
                  <a:defRPr/>
                </a:pPr>
                <a:r>
                  <a:rPr lang="en-US" sz="1000" dirty="0" smtClean="0">
                    <a:solidFill>
                      <a:srgbClr val="404040"/>
                    </a:solidFill>
                  </a:rPr>
                  <a:t>B    178</a:t>
                </a:r>
                <a:endParaRPr lang="en-US" sz="1000" dirty="0">
                  <a:solidFill>
                    <a:srgbClr val="404040"/>
                  </a:solidFill>
                </a:endParaRPr>
              </a:p>
            </p:txBody>
          </p:sp>
        </p:grpSp>
        <p:grpSp>
          <p:nvGrpSpPr>
            <p:cNvPr id="132" name="Group 39"/>
            <p:cNvGrpSpPr/>
            <p:nvPr userDrawn="1"/>
          </p:nvGrpSpPr>
          <p:grpSpPr>
            <a:xfrm>
              <a:off x="9357817" y="834301"/>
              <a:ext cx="468219" cy="696974"/>
              <a:chOff x="9357817" y="956538"/>
              <a:chExt cx="468219" cy="696974"/>
            </a:xfrm>
          </p:grpSpPr>
          <p:sp>
            <p:nvSpPr>
              <p:cNvPr id="142" name="Rectangle 25"/>
              <p:cNvSpPr>
                <a:spLocks noChangeArrowheads="1"/>
              </p:cNvSpPr>
              <p:nvPr userDrawn="1">
                <p:custDataLst>
                  <p:tags r:id="rId22"/>
                </p:custDataLst>
              </p:nvPr>
            </p:nvSpPr>
            <p:spPr bwMode="auto">
              <a:xfrm>
                <a:off x="9357817" y="956538"/>
                <a:ext cx="468219" cy="696974"/>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3" name="Rectangle 15"/>
              <p:cNvSpPr>
                <a:spLocks noChangeArrowheads="1"/>
              </p:cNvSpPr>
              <p:nvPr userDrawn="1">
                <p:custDataLst>
                  <p:tags r:id="rId23"/>
                </p:custDataLst>
              </p:nvPr>
            </p:nvSpPr>
            <p:spPr bwMode="auto">
              <a:xfrm>
                <a:off x="9428928" y="1084540"/>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72</a:t>
                </a:r>
              </a:p>
              <a:p>
                <a:pPr defTabSz="914724">
                  <a:defRPr/>
                </a:pPr>
                <a:r>
                  <a:rPr lang="en-US" sz="1000" dirty="0" smtClean="0">
                    <a:solidFill>
                      <a:srgbClr val="FFFFFF"/>
                    </a:solidFill>
                  </a:rPr>
                  <a:t>G   122</a:t>
                </a:r>
              </a:p>
              <a:p>
                <a:pPr defTabSz="914724">
                  <a:defRPr/>
                </a:pPr>
                <a:r>
                  <a:rPr lang="en-US" sz="1000" dirty="0" smtClean="0">
                    <a:solidFill>
                      <a:srgbClr val="FFFFFF"/>
                    </a:solidFill>
                  </a:rPr>
                  <a:t>B    227</a:t>
                </a:r>
                <a:endParaRPr lang="en-US" sz="1000" dirty="0">
                  <a:solidFill>
                    <a:srgbClr val="FFFFFF"/>
                  </a:solidFill>
                </a:endParaRPr>
              </a:p>
            </p:txBody>
          </p:sp>
        </p:grpSp>
        <p:grpSp>
          <p:nvGrpSpPr>
            <p:cNvPr id="133" name="Group 73"/>
            <p:cNvGrpSpPr/>
            <p:nvPr userDrawn="1"/>
          </p:nvGrpSpPr>
          <p:grpSpPr>
            <a:xfrm>
              <a:off x="9357817" y="4592564"/>
              <a:ext cx="468219" cy="696974"/>
              <a:chOff x="9357817" y="4627488"/>
              <a:chExt cx="468219" cy="696974"/>
            </a:xfrm>
          </p:grpSpPr>
          <p:sp>
            <p:nvSpPr>
              <p:cNvPr id="140" name="Rectangle 25"/>
              <p:cNvSpPr>
                <a:spLocks noChangeArrowheads="1"/>
              </p:cNvSpPr>
              <p:nvPr userDrawn="1">
                <p:custDataLst>
                  <p:tags r:id="rId20"/>
                </p:custDataLst>
              </p:nvPr>
            </p:nvSpPr>
            <p:spPr bwMode="auto">
              <a:xfrm>
                <a:off x="9357817" y="4627488"/>
                <a:ext cx="468219" cy="696974"/>
              </a:xfrm>
              <a:prstGeom prst="rect">
                <a:avLst/>
              </a:prstGeom>
              <a:solidFill>
                <a:srgbClr val="7F7F7F"/>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1" name="Rectangle 18"/>
              <p:cNvSpPr>
                <a:spLocks noChangeArrowheads="1"/>
              </p:cNvSpPr>
              <p:nvPr userDrawn="1">
                <p:custDataLst>
                  <p:tags r:id="rId21"/>
                </p:custDataLst>
              </p:nvPr>
            </p:nvSpPr>
            <p:spPr bwMode="auto">
              <a:xfrm>
                <a:off x="9428928" y="475643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127</a:t>
                </a:r>
              </a:p>
              <a:p>
                <a:r>
                  <a:rPr lang="en-GB" sz="1000" dirty="0" smtClean="0">
                    <a:solidFill>
                      <a:srgbClr val="FFFFFF"/>
                    </a:solidFill>
                  </a:rPr>
                  <a:t>G   127</a:t>
                </a:r>
              </a:p>
              <a:p>
                <a:r>
                  <a:rPr lang="en-GB" sz="1000" dirty="0" smtClean="0">
                    <a:solidFill>
                      <a:srgbClr val="FFFFFF"/>
                    </a:solidFill>
                  </a:rPr>
                  <a:t>B    127</a:t>
                </a:r>
                <a:endParaRPr lang="en-GB" sz="1000" dirty="0">
                  <a:solidFill>
                    <a:srgbClr val="FFFFFF"/>
                  </a:solidFill>
                </a:endParaRPr>
              </a:p>
            </p:txBody>
          </p:sp>
        </p:grpSp>
        <p:grpSp>
          <p:nvGrpSpPr>
            <p:cNvPr id="134" name="Group 74"/>
            <p:cNvGrpSpPr/>
            <p:nvPr userDrawn="1"/>
          </p:nvGrpSpPr>
          <p:grpSpPr>
            <a:xfrm>
              <a:off x="9357817" y="5343459"/>
              <a:ext cx="468219" cy="698868"/>
              <a:chOff x="9357817" y="5360921"/>
              <a:chExt cx="468219" cy="698868"/>
            </a:xfrm>
          </p:grpSpPr>
          <p:sp>
            <p:nvSpPr>
              <p:cNvPr id="138" name="Rectangle 25"/>
              <p:cNvSpPr>
                <a:spLocks noChangeArrowheads="1"/>
              </p:cNvSpPr>
              <p:nvPr userDrawn="1">
                <p:custDataLst>
                  <p:tags r:id="rId18"/>
                </p:custDataLst>
              </p:nvPr>
            </p:nvSpPr>
            <p:spPr bwMode="auto">
              <a:xfrm>
                <a:off x="9357817" y="5360921"/>
                <a:ext cx="468219" cy="698868"/>
              </a:xfrm>
              <a:prstGeom prst="rect">
                <a:avLst/>
              </a:prstGeom>
              <a:solidFill>
                <a:schemeClr val="bg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39" name="Rectangle 17"/>
              <p:cNvSpPr>
                <a:spLocks noChangeArrowheads="1"/>
              </p:cNvSpPr>
              <p:nvPr userDrawn="1">
                <p:custDataLst>
                  <p:tags r:id="rId19"/>
                </p:custDataLst>
              </p:nvPr>
            </p:nvSpPr>
            <p:spPr bwMode="auto">
              <a:xfrm>
                <a:off x="9428927" y="549081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404040"/>
                    </a:solidFill>
                  </a:rPr>
                  <a:t>R    216</a:t>
                </a:r>
              </a:p>
              <a:p>
                <a:r>
                  <a:rPr lang="en-GB" sz="1000" dirty="0" smtClean="0">
                    <a:solidFill>
                      <a:srgbClr val="404040"/>
                    </a:solidFill>
                  </a:rPr>
                  <a:t>G   216</a:t>
                </a:r>
              </a:p>
              <a:p>
                <a:r>
                  <a:rPr lang="en-GB" sz="1000" dirty="0" smtClean="0">
                    <a:solidFill>
                      <a:srgbClr val="404040"/>
                    </a:solidFill>
                  </a:rPr>
                  <a:t>B    216</a:t>
                </a:r>
                <a:endParaRPr lang="en-GB" sz="1000" dirty="0">
                  <a:solidFill>
                    <a:srgbClr val="404040"/>
                  </a:solidFill>
                </a:endParaRPr>
              </a:p>
            </p:txBody>
          </p:sp>
        </p:grpSp>
        <p:grpSp>
          <p:nvGrpSpPr>
            <p:cNvPr id="135" name="Group 75"/>
            <p:cNvGrpSpPr/>
            <p:nvPr userDrawn="1"/>
          </p:nvGrpSpPr>
          <p:grpSpPr>
            <a:xfrm>
              <a:off x="9357817" y="6096250"/>
              <a:ext cx="468219" cy="698868"/>
              <a:chOff x="9357817" y="6096250"/>
              <a:chExt cx="468219" cy="698868"/>
            </a:xfrm>
          </p:grpSpPr>
          <p:sp>
            <p:nvSpPr>
              <p:cNvPr id="136" name="Rectangle 25"/>
              <p:cNvSpPr>
                <a:spLocks noChangeArrowheads="1"/>
              </p:cNvSpPr>
              <p:nvPr userDrawn="1">
                <p:custDataLst>
                  <p:tags r:id="rId16"/>
                </p:custDataLst>
              </p:nvPr>
            </p:nvSpPr>
            <p:spPr bwMode="auto">
              <a:xfrm>
                <a:off x="9357817" y="6096250"/>
                <a:ext cx="468219" cy="698868"/>
              </a:xfrm>
              <a:prstGeom prst="rect">
                <a:avLst/>
              </a:prstGeom>
              <a:solidFill>
                <a:schemeClr val="tx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37" name="Rectangle 19"/>
              <p:cNvSpPr>
                <a:spLocks noChangeArrowheads="1"/>
              </p:cNvSpPr>
              <p:nvPr userDrawn="1">
                <p:custDataLst>
                  <p:tags r:id="rId17"/>
                </p:custDataLst>
              </p:nvPr>
            </p:nvSpPr>
            <p:spPr bwMode="auto">
              <a:xfrm>
                <a:off x="9428928" y="6225198"/>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64</a:t>
                </a:r>
              </a:p>
              <a:p>
                <a:r>
                  <a:rPr lang="en-GB" sz="1000" dirty="0" smtClean="0">
                    <a:solidFill>
                      <a:srgbClr val="FFFFFF"/>
                    </a:solidFill>
                  </a:rPr>
                  <a:t>G     64</a:t>
                </a:r>
              </a:p>
              <a:p>
                <a:r>
                  <a:rPr lang="en-GB" sz="1000" dirty="0" smtClean="0">
                    <a:solidFill>
                      <a:srgbClr val="FFFFFF"/>
                    </a:solidFill>
                  </a:rPr>
                  <a:t>B      64 </a:t>
                </a:r>
                <a:endParaRPr lang="en-GB" sz="1000" dirty="0">
                  <a:solidFill>
                    <a:srgbClr val="FFFFFF"/>
                  </a:solidFill>
                </a:endParaRPr>
              </a:p>
            </p:txBody>
          </p:sp>
        </p:grpSp>
      </p:grpSp>
      <p:grpSp>
        <p:nvGrpSpPr>
          <p:cNvPr id="154" name="Gruppieren 13"/>
          <p:cNvGrpSpPr/>
          <p:nvPr userDrawn="1"/>
        </p:nvGrpSpPr>
        <p:grpSpPr>
          <a:xfrm>
            <a:off x="13683236" y="87989"/>
            <a:ext cx="2516981" cy="4732031"/>
            <a:chOff x="9357817" y="171116"/>
            <a:chExt cx="1887735" cy="3549023"/>
          </a:xfrm>
        </p:grpSpPr>
        <p:sp>
          <p:nvSpPr>
            <p:cNvPr id="155" name="Rectangle 25"/>
            <p:cNvSpPr>
              <a:spLocks noChangeArrowheads="1"/>
            </p:cNvSpPr>
            <p:nvPr userDrawn="1">
              <p:custDataLst>
                <p:tags r:id="rId1"/>
              </p:custDataLst>
            </p:nvPr>
          </p:nvSpPr>
          <p:spPr bwMode="auto">
            <a:xfrm>
              <a:off x="9357817" y="186015"/>
              <a:ext cx="468219" cy="446766"/>
            </a:xfrm>
            <a:prstGeom prst="rect">
              <a:avLst/>
            </a:prstGeom>
            <a:solidFill>
              <a:srgbClr val="001A72"/>
            </a:solidFill>
            <a:ln w="12700" algn="ctr">
              <a:noFill/>
              <a:miter lim="800000"/>
              <a:headEnd/>
              <a:tailEnd/>
            </a:ln>
          </p:spPr>
          <p:txBody>
            <a:bodyPr wrap="none" lIns="0" tIns="0" rIns="0" bIns="0" anchor="ctr"/>
            <a:lstStyle/>
            <a:p>
              <a:pPr defTabSz="1219602">
                <a:defRPr/>
              </a:pPr>
              <a:r>
                <a:rPr lang="en-US" sz="1000" dirty="0">
                  <a:solidFill>
                    <a:srgbClr val="FFFFFF"/>
                  </a:solidFill>
                </a:rPr>
                <a:t> R      0 </a:t>
              </a:r>
            </a:p>
            <a:p>
              <a:pPr defTabSz="1219602">
                <a:defRPr/>
              </a:pPr>
              <a:r>
                <a:rPr lang="en-US" sz="1000" dirty="0">
                  <a:solidFill>
                    <a:srgbClr val="FFFFFF"/>
                  </a:solidFill>
                </a:rPr>
                <a:t> G   26</a:t>
              </a:r>
            </a:p>
            <a:p>
              <a:pPr defTabSz="1219602">
                <a:defRPr/>
              </a:pPr>
              <a:r>
                <a:rPr lang="en-US" sz="1000" dirty="0">
                  <a:solidFill>
                    <a:srgbClr val="FFFFFF"/>
                  </a:solidFill>
                </a:rPr>
                <a:t> B  114</a:t>
              </a:r>
            </a:p>
          </p:txBody>
        </p:sp>
        <p:sp>
          <p:nvSpPr>
            <p:cNvPr id="156" name="Rectangle 25"/>
            <p:cNvSpPr>
              <a:spLocks noChangeArrowheads="1"/>
            </p:cNvSpPr>
            <p:nvPr userDrawn="1">
              <p:custDataLst>
                <p:tags r:id="rId2"/>
              </p:custDataLst>
            </p:nvPr>
          </p:nvSpPr>
          <p:spPr bwMode="auto">
            <a:xfrm>
              <a:off x="9357817" y="686702"/>
              <a:ext cx="468219" cy="446766"/>
            </a:xfrm>
            <a:prstGeom prst="rect">
              <a:avLst/>
            </a:prstGeom>
            <a:solidFill>
              <a:srgbClr val="C8DCFF"/>
            </a:solidFill>
            <a:ln w="12700" algn="ctr">
              <a:noFill/>
              <a:miter lim="800000"/>
              <a:headEnd/>
              <a:tailEnd/>
            </a:ln>
          </p:spPr>
          <p:txBody>
            <a:bodyPr wrap="none" lIns="0" tIns="0" rIns="0" bIns="0" anchor="ctr"/>
            <a:lstStyle/>
            <a:p>
              <a:pPr algn="just" defTabSz="1219602">
                <a:defRPr/>
              </a:pPr>
              <a:r>
                <a:rPr lang="en-US" sz="1000" dirty="0">
                  <a:solidFill>
                    <a:srgbClr val="404040"/>
                  </a:solidFill>
                </a:rPr>
                <a:t> R  200</a:t>
              </a:r>
            </a:p>
            <a:p>
              <a:pPr algn="just" defTabSz="1219602">
                <a:defRPr/>
              </a:pPr>
              <a:r>
                <a:rPr lang="en-US" sz="1000" dirty="0">
                  <a:solidFill>
                    <a:srgbClr val="404040"/>
                  </a:solidFill>
                </a:rPr>
                <a:t> G 220</a:t>
              </a:r>
            </a:p>
            <a:p>
              <a:pPr algn="just" defTabSz="1219602">
                <a:defRPr/>
              </a:pPr>
              <a:r>
                <a:rPr lang="en-US" sz="1000" dirty="0">
                  <a:solidFill>
                    <a:srgbClr val="404040"/>
                  </a:solidFill>
                </a:rPr>
                <a:t> B  255</a:t>
              </a:r>
            </a:p>
          </p:txBody>
        </p:sp>
        <p:sp>
          <p:nvSpPr>
            <p:cNvPr id="157" name="Rectangle 25"/>
            <p:cNvSpPr>
              <a:spLocks noChangeArrowheads="1"/>
            </p:cNvSpPr>
            <p:nvPr userDrawn="1">
              <p:custDataLst>
                <p:tags r:id="rId3"/>
              </p:custDataLst>
            </p:nvPr>
          </p:nvSpPr>
          <p:spPr bwMode="auto">
            <a:xfrm>
              <a:off x="9357817" y="1187389"/>
              <a:ext cx="468219" cy="446766"/>
            </a:xfrm>
            <a:prstGeom prst="rect">
              <a:avLst/>
            </a:prstGeom>
            <a:solidFill>
              <a:srgbClr val="FF000C"/>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255</a:t>
              </a:r>
            </a:p>
            <a:p>
              <a:pPr algn="just" defTabSz="1219602">
                <a:defRPr/>
              </a:pPr>
              <a:r>
                <a:rPr lang="en-US" sz="1000" dirty="0">
                  <a:solidFill>
                    <a:srgbClr val="FFFFFF"/>
                  </a:solidFill>
                </a:rPr>
                <a:t> G     0</a:t>
              </a:r>
            </a:p>
            <a:p>
              <a:pPr algn="just" defTabSz="1219602">
                <a:defRPr/>
              </a:pPr>
              <a:r>
                <a:rPr lang="en-US" sz="1000" dirty="0">
                  <a:solidFill>
                    <a:srgbClr val="FFFFFF"/>
                  </a:solidFill>
                </a:rPr>
                <a:t> B    12</a:t>
              </a:r>
            </a:p>
          </p:txBody>
        </p:sp>
        <p:sp>
          <p:nvSpPr>
            <p:cNvPr id="158" name="Rectangle 25"/>
            <p:cNvSpPr>
              <a:spLocks noChangeArrowheads="1"/>
            </p:cNvSpPr>
            <p:nvPr userDrawn="1">
              <p:custDataLst>
                <p:tags r:id="rId4"/>
              </p:custDataLst>
            </p:nvPr>
          </p:nvSpPr>
          <p:spPr bwMode="auto">
            <a:xfrm>
              <a:off x="9357817" y="1708018"/>
              <a:ext cx="468219" cy="446766"/>
            </a:xfrm>
            <a:prstGeom prst="rect">
              <a:avLst/>
            </a:prstGeom>
            <a:solidFill>
              <a:srgbClr val="00AA00"/>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170</a:t>
              </a:r>
            </a:p>
            <a:p>
              <a:pPr algn="just" defTabSz="1219602">
                <a:defRPr/>
              </a:pPr>
              <a:r>
                <a:rPr lang="en-US" sz="1000" dirty="0">
                  <a:solidFill>
                    <a:srgbClr val="FFFFFF"/>
                  </a:solidFill>
                </a:rPr>
                <a:t> B   </a:t>
              </a:r>
              <a:r>
                <a:rPr lang="en-US" sz="1000" dirty="0" smtClean="0">
                  <a:solidFill>
                    <a:srgbClr val="FFFFFF"/>
                  </a:solidFill>
                </a:rPr>
                <a:t>   </a:t>
              </a:r>
              <a:r>
                <a:rPr lang="en-US" sz="1000" dirty="0">
                  <a:solidFill>
                    <a:srgbClr val="FFFFFF"/>
                  </a:solidFill>
                </a:rPr>
                <a:t>0</a:t>
              </a:r>
            </a:p>
          </p:txBody>
        </p:sp>
        <p:sp>
          <p:nvSpPr>
            <p:cNvPr id="159" name="Rectangle 25"/>
            <p:cNvSpPr>
              <a:spLocks noChangeArrowheads="1"/>
            </p:cNvSpPr>
            <p:nvPr userDrawn="1">
              <p:custDataLst>
                <p:tags r:id="rId5"/>
              </p:custDataLst>
            </p:nvPr>
          </p:nvSpPr>
          <p:spPr bwMode="auto">
            <a:xfrm>
              <a:off x="9357817" y="2228647"/>
              <a:ext cx="468219" cy="446766"/>
            </a:xfrm>
            <a:prstGeom prst="rect">
              <a:avLst/>
            </a:prstGeom>
            <a:solidFill>
              <a:srgbClr val="666666"/>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102</a:t>
              </a:r>
            </a:p>
            <a:p>
              <a:pPr algn="just" defTabSz="1219602">
                <a:defRPr/>
              </a:pPr>
              <a:r>
                <a:rPr lang="en-US" sz="1000" dirty="0">
                  <a:solidFill>
                    <a:srgbClr val="FFFFFF"/>
                  </a:solidFill>
                </a:rPr>
                <a:t> G 102</a:t>
              </a:r>
            </a:p>
            <a:p>
              <a:pPr algn="just" defTabSz="1219602">
                <a:defRPr/>
              </a:pPr>
              <a:r>
                <a:rPr lang="en-US" sz="1000" dirty="0">
                  <a:solidFill>
                    <a:srgbClr val="FFFFFF"/>
                  </a:solidFill>
                </a:rPr>
                <a:t> B  102</a:t>
              </a:r>
            </a:p>
          </p:txBody>
        </p:sp>
        <p:sp>
          <p:nvSpPr>
            <p:cNvPr id="160" name="Rectangle 14"/>
            <p:cNvSpPr>
              <a:spLocks noChangeArrowheads="1"/>
            </p:cNvSpPr>
            <p:nvPr userDrawn="1">
              <p:custDataLst>
                <p:tags r:id="rId6"/>
              </p:custDataLst>
            </p:nvPr>
          </p:nvSpPr>
          <p:spPr bwMode="auto">
            <a:xfrm>
              <a:off x="9925239" y="171116"/>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p>
            <a:p>
              <a:pPr defTabSz="1219602">
                <a:defRPr/>
              </a:pPr>
              <a:r>
                <a:rPr lang="de-DE" sz="1333">
                  <a:solidFill>
                    <a:srgbClr val="D8D8D8">
                      <a:lumMod val="10000"/>
                    </a:srgbClr>
                  </a:solidFill>
                </a:rPr>
                <a:t>Actual</a:t>
              </a:r>
              <a:endParaRPr lang="en-US" sz="1333" dirty="0">
                <a:solidFill>
                  <a:srgbClr val="D8D8D8">
                    <a:lumMod val="10000"/>
                  </a:srgbClr>
                </a:solidFill>
              </a:endParaRPr>
            </a:p>
          </p:txBody>
        </p:sp>
        <p:sp>
          <p:nvSpPr>
            <p:cNvPr id="161" name="Rectangle 14"/>
            <p:cNvSpPr>
              <a:spLocks noChangeArrowheads="1"/>
            </p:cNvSpPr>
            <p:nvPr userDrawn="1">
              <p:custDataLst>
                <p:tags r:id="rId7"/>
              </p:custDataLst>
            </p:nvPr>
          </p:nvSpPr>
          <p:spPr bwMode="auto">
            <a:xfrm>
              <a:off x="9925239" y="686702"/>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endParaRPr lang="en-US" sz="1333">
                <a:solidFill>
                  <a:srgbClr val="D8D8D8">
                    <a:lumMod val="10000"/>
                  </a:srgbClr>
                </a:solidFill>
              </a:endParaRPr>
            </a:p>
            <a:p>
              <a:pPr defTabSz="1219602">
                <a:defRPr/>
              </a:pPr>
              <a:r>
                <a:rPr lang="en-US" sz="1333">
                  <a:solidFill>
                    <a:srgbClr val="D8D8D8">
                      <a:lumMod val="10000"/>
                    </a:srgbClr>
                  </a:solidFill>
                </a:rPr>
                <a:t>PY</a:t>
              </a:r>
              <a:endParaRPr lang="de-DE" sz="1333">
                <a:solidFill>
                  <a:srgbClr val="D8D8D8">
                    <a:lumMod val="10000"/>
                  </a:srgbClr>
                </a:solidFill>
              </a:endParaRPr>
            </a:p>
          </p:txBody>
        </p:sp>
        <p:sp>
          <p:nvSpPr>
            <p:cNvPr id="162" name="Rectangle 14"/>
            <p:cNvSpPr>
              <a:spLocks noChangeArrowheads="1"/>
            </p:cNvSpPr>
            <p:nvPr userDrawn="1">
              <p:custDataLst>
                <p:tags r:id="rId8"/>
              </p:custDataLst>
            </p:nvPr>
          </p:nvSpPr>
          <p:spPr bwMode="auto">
            <a:xfrm>
              <a:off x="9925239" y="1173100"/>
              <a:ext cx="1320313"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negative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3" name="Rectangle 14"/>
            <p:cNvSpPr>
              <a:spLocks noChangeArrowheads="1"/>
            </p:cNvSpPr>
            <p:nvPr userDrawn="1">
              <p:custDataLst>
                <p:tags r:id="rId9"/>
              </p:custDataLst>
            </p:nvPr>
          </p:nvSpPr>
          <p:spPr bwMode="auto">
            <a:xfrm>
              <a:off x="9925239" y="1706651"/>
              <a:ext cx="1269819"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positive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4" name="Rectangle 14"/>
            <p:cNvSpPr>
              <a:spLocks noChangeArrowheads="1"/>
            </p:cNvSpPr>
            <p:nvPr userDrawn="1">
              <p:custDataLst>
                <p:tags r:id="rId10"/>
              </p:custDataLst>
            </p:nvPr>
          </p:nvSpPr>
          <p:spPr bwMode="auto">
            <a:xfrm>
              <a:off x="9925239" y="2746803"/>
              <a:ext cx="1094002"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Highlighting neutral</a:t>
              </a:r>
            </a:p>
            <a:p>
              <a:pPr defTabSz="1219602">
                <a:defRPr/>
              </a:pPr>
              <a:r>
                <a:rPr lang="de-DE" sz="1333" dirty="0">
                  <a:solidFill>
                    <a:srgbClr val="D8D8D8">
                      <a:lumMod val="10000"/>
                    </a:srgbClr>
                  </a:solidFill>
                </a:rPr>
                <a:t>topics</a:t>
              </a:r>
              <a:endParaRPr lang="en-US" sz="1333" dirty="0">
                <a:solidFill>
                  <a:srgbClr val="D8D8D8">
                    <a:lumMod val="10000"/>
                  </a:srgbClr>
                </a:solidFill>
              </a:endParaRPr>
            </a:p>
          </p:txBody>
        </p:sp>
        <p:sp>
          <p:nvSpPr>
            <p:cNvPr id="165" name="Rectangle 14"/>
            <p:cNvSpPr>
              <a:spLocks noChangeArrowheads="1"/>
            </p:cNvSpPr>
            <p:nvPr userDrawn="1">
              <p:custDataLst>
                <p:tags r:id="rId11"/>
              </p:custDataLst>
            </p:nvPr>
          </p:nvSpPr>
          <p:spPr bwMode="auto">
            <a:xfrm>
              <a:off x="9925239" y="3260401"/>
              <a:ext cx="945211" cy="15384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Different scalings</a:t>
              </a:r>
              <a:endParaRPr lang="en-US" sz="1333" dirty="0">
                <a:solidFill>
                  <a:srgbClr val="D8D8D8">
                    <a:lumMod val="10000"/>
                  </a:srgbClr>
                </a:solidFill>
              </a:endParaRPr>
            </a:p>
          </p:txBody>
        </p:sp>
        <p:sp>
          <p:nvSpPr>
            <p:cNvPr id="166" name="Rectangle 165"/>
            <p:cNvSpPr>
              <a:spLocks noChangeArrowheads="1"/>
            </p:cNvSpPr>
            <p:nvPr userDrawn="1">
              <p:custDataLst>
                <p:tags r:id="rId12"/>
              </p:custDataLst>
            </p:nvPr>
          </p:nvSpPr>
          <p:spPr bwMode="auto">
            <a:xfrm>
              <a:off x="9357817" y="2746803"/>
              <a:ext cx="468219" cy="446766"/>
            </a:xfrm>
            <a:prstGeom prst="rect">
              <a:avLst/>
            </a:prstGeom>
            <a:solidFill>
              <a:srgbClr val="009DFF"/>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157</a:t>
              </a:r>
            </a:p>
            <a:p>
              <a:pPr algn="just" defTabSz="1219602">
                <a:defRPr/>
              </a:pPr>
              <a:r>
                <a:rPr lang="en-US" sz="1000" dirty="0">
                  <a:solidFill>
                    <a:srgbClr val="FFFFFF"/>
                  </a:solidFill>
                </a:rPr>
                <a:t> B  255</a:t>
              </a:r>
            </a:p>
          </p:txBody>
        </p:sp>
        <p:sp>
          <p:nvSpPr>
            <p:cNvPr id="167" name="Rectangle 14"/>
            <p:cNvSpPr>
              <a:spLocks noChangeArrowheads="1"/>
            </p:cNvSpPr>
            <p:nvPr userDrawn="1">
              <p:custDataLst>
                <p:tags r:id="rId13"/>
              </p:custDataLst>
            </p:nvPr>
          </p:nvSpPr>
          <p:spPr bwMode="auto">
            <a:xfrm>
              <a:off x="9925239" y="2225121"/>
              <a:ext cx="1265010" cy="307681"/>
            </a:xfrm>
            <a:prstGeom prst="rect">
              <a:avLst/>
            </a:prstGeom>
            <a:noFill/>
            <a:ln w="12700" algn="ctr">
              <a:noFill/>
              <a:miter lim="800000"/>
              <a:headEnd/>
              <a:tailEnd/>
            </a:ln>
          </p:spPr>
          <p:txBody>
            <a:bodyPr wrap="none" lIns="0" tIns="0" rIns="0" bIns="0">
              <a:spAutoFit/>
            </a:bodyPr>
            <a:lstStyle/>
            <a:p>
              <a:pPr defTabSz="1219602">
                <a:defRPr/>
              </a:pPr>
              <a:r>
                <a:rPr lang="de-DE" sz="1333">
                  <a:solidFill>
                    <a:srgbClr val="D8D8D8">
                      <a:lumMod val="10000"/>
                    </a:srgbClr>
                  </a:solidFill>
                </a:rPr>
                <a:t>For neutral differences</a:t>
              </a:r>
              <a:endParaRPr lang="de-DE" sz="1333" dirty="0">
                <a:solidFill>
                  <a:srgbClr val="D8D8D8">
                    <a:lumMod val="10000"/>
                  </a:srgbClr>
                </a:solidFill>
              </a:endParaRP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8" name="Rectangle 25"/>
            <p:cNvSpPr>
              <a:spLocks noChangeArrowheads="1"/>
            </p:cNvSpPr>
            <p:nvPr userDrawn="1">
              <p:custDataLst>
                <p:tags r:id="rId14"/>
              </p:custDataLst>
            </p:nvPr>
          </p:nvSpPr>
          <p:spPr bwMode="auto">
            <a:xfrm>
              <a:off x="9357817" y="3273373"/>
              <a:ext cx="468219" cy="446766"/>
            </a:xfrm>
            <a:prstGeom prst="rect">
              <a:avLst/>
            </a:prstGeom>
            <a:solidFill>
              <a:srgbClr val="007FCE"/>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127</a:t>
              </a:r>
            </a:p>
            <a:p>
              <a:pPr algn="just" defTabSz="1219602">
                <a:defRPr/>
              </a:pPr>
              <a:r>
                <a:rPr lang="en-US" sz="1000" dirty="0">
                  <a:solidFill>
                    <a:srgbClr val="FFFFFF"/>
                  </a:solidFill>
                </a:rPr>
                <a:t> B  206</a:t>
              </a:r>
            </a:p>
          </p:txBody>
        </p:sp>
      </p:grpSp>
      <p:pic>
        <p:nvPicPr>
          <p:cNvPr id="52" name="Picture 51"/>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163896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headline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665136"/>
            <a:ext cx="11092392" cy="736600"/>
          </a:xfrm>
        </p:spPr>
        <p:txBody>
          <a:bodyPr anchor="ctr"/>
          <a:lstStyle>
            <a:lvl1pPr>
              <a:defRPr spc="-133" baseline="0"/>
            </a:lvl1p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139540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headline without line + text without lin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66" name="think-cell Slide" r:id="rId37" imgW="395" imgH="394" progId="TCLayout.ActiveDocument.1">
                  <p:embed/>
                </p:oleObj>
              </mc:Choice>
              <mc:Fallback>
                <p:oleObj name="think-cell Slide" r:id="rId37" imgW="395" imgH="394" progId="TCLayout.ActiveDocument.1">
                  <p:embed/>
                  <p:pic>
                    <p:nvPicPr>
                      <p:cNvPr id="0" name=""/>
                      <p:cNvPicPr/>
                      <p:nvPr/>
                    </p:nvPicPr>
                    <p:blipFill>
                      <a:blip r:embed="rId38"/>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bwMode="gray">
          <a:xfrm>
            <a:off x="547159" y="665136"/>
            <a:ext cx="11092392" cy="736600"/>
          </a:xfrm>
        </p:spPr>
        <p:txBody>
          <a:bodyPr anchor="ctr"/>
          <a:lstStyle>
            <a:lvl1pPr>
              <a:defRPr spc="-133" baseline="0"/>
            </a:lvl1pPr>
          </a:lstStyle>
          <a:p>
            <a:r>
              <a:rPr lang="de-DE" dirty="0"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grpSp>
        <p:nvGrpSpPr>
          <p:cNvPr id="130" name="Group 76"/>
          <p:cNvGrpSpPr/>
          <p:nvPr userDrawn="1"/>
        </p:nvGrpSpPr>
        <p:grpSpPr>
          <a:xfrm>
            <a:off x="12257396" y="5300"/>
            <a:ext cx="1318904" cy="6858000"/>
            <a:chOff x="9225692" y="5300"/>
            <a:chExt cx="727200" cy="6858000"/>
          </a:xfrm>
        </p:grpSpPr>
        <p:sp>
          <p:nvSpPr>
            <p:cNvPr id="131" name="Rectangle 27"/>
            <p:cNvSpPr>
              <a:spLocks noChangeArrowheads="1"/>
            </p:cNvSpPr>
            <p:nvPr userDrawn="1">
              <p:custDataLst>
                <p:tags r:id="rId17"/>
              </p:custDataLst>
            </p:nvPr>
          </p:nvSpPr>
          <p:spPr bwMode="auto">
            <a:xfrm>
              <a:off x="9225692" y="5300"/>
              <a:ext cx="727200" cy="6858000"/>
            </a:xfrm>
            <a:prstGeom prst="rect">
              <a:avLst/>
            </a:prstGeom>
            <a:solidFill>
              <a:schemeClr val="bg2"/>
            </a:solidFill>
            <a:ln w="12700" algn="ctr">
              <a:noFill/>
              <a:miter lim="800000"/>
              <a:headEnd/>
              <a:tailEnd/>
            </a:ln>
          </p:spPr>
          <p:txBody>
            <a:bodyPr wrap="none" lIns="0" tIns="0" rIns="0" bIns="0"/>
            <a:lstStyle/>
            <a:p>
              <a:pPr algn="ctr"/>
              <a:endParaRPr lang="en-US" sz="1000" b="1" dirty="0">
                <a:solidFill>
                  <a:srgbClr val="487AE3"/>
                </a:solidFill>
              </a:endParaRPr>
            </a:p>
          </p:txBody>
        </p:sp>
        <p:grpSp>
          <p:nvGrpSpPr>
            <p:cNvPr id="132" name="Group 38"/>
            <p:cNvGrpSpPr/>
            <p:nvPr userDrawn="1"/>
          </p:nvGrpSpPr>
          <p:grpSpPr>
            <a:xfrm>
              <a:off x="9357817" y="81511"/>
              <a:ext cx="468219" cy="698869"/>
              <a:chOff x="9357817" y="81511"/>
              <a:chExt cx="468219" cy="698869"/>
            </a:xfrm>
          </p:grpSpPr>
          <p:sp>
            <p:nvSpPr>
              <p:cNvPr id="157" name="Rectangle 25"/>
              <p:cNvSpPr>
                <a:spLocks noChangeArrowheads="1"/>
              </p:cNvSpPr>
              <p:nvPr userDrawn="1">
                <p:custDataLst>
                  <p:tags r:id="rId34"/>
                </p:custDataLst>
              </p:nvPr>
            </p:nvSpPr>
            <p:spPr bwMode="auto">
              <a:xfrm>
                <a:off x="9357817" y="81511"/>
                <a:ext cx="468219" cy="698869"/>
              </a:xfrm>
              <a:prstGeom prst="rect">
                <a:avLst/>
              </a:prstGeom>
              <a:solidFill>
                <a:schemeClr val="accent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8" name="Rectangle 14"/>
              <p:cNvSpPr>
                <a:spLocks noChangeArrowheads="1"/>
              </p:cNvSpPr>
              <p:nvPr userDrawn="1">
                <p:custDataLst>
                  <p:tags r:id="rId35"/>
                </p:custDataLst>
              </p:nvPr>
            </p:nvSpPr>
            <p:spPr bwMode="auto">
              <a:xfrm>
                <a:off x="9428928" y="210461"/>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21</a:t>
                </a:r>
              </a:p>
              <a:p>
                <a:pPr defTabSz="914724">
                  <a:defRPr/>
                </a:pPr>
                <a:r>
                  <a:rPr lang="en-US" sz="1000" dirty="0" smtClean="0">
                    <a:solidFill>
                      <a:srgbClr val="FFFFFF"/>
                    </a:solidFill>
                  </a:rPr>
                  <a:t>G     59</a:t>
                </a:r>
              </a:p>
              <a:p>
                <a:pPr defTabSz="914724">
                  <a:defRPr/>
                </a:pPr>
                <a:r>
                  <a:rPr lang="en-US" sz="1000" dirty="0" smtClean="0">
                    <a:solidFill>
                      <a:srgbClr val="FFFFFF"/>
                    </a:solidFill>
                  </a:rPr>
                  <a:t>B    139</a:t>
                </a:r>
                <a:endParaRPr lang="en-US" sz="1000" dirty="0">
                  <a:solidFill>
                    <a:srgbClr val="FFFFFF"/>
                  </a:solidFill>
                </a:endParaRPr>
              </a:p>
            </p:txBody>
          </p:sp>
        </p:grpSp>
        <p:grpSp>
          <p:nvGrpSpPr>
            <p:cNvPr id="133" name="Group 40"/>
            <p:cNvGrpSpPr/>
            <p:nvPr userDrawn="1"/>
          </p:nvGrpSpPr>
          <p:grpSpPr>
            <a:xfrm>
              <a:off x="9357817" y="1585196"/>
              <a:ext cx="468219" cy="696974"/>
              <a:chOff x="9357817" y="1689970"/>
              <a:chExt cx="468219" cy="696974"/>
            </a:xfrm>
          </p:grpSpPr>
          <p:sp>
            <p:nvSpPr>
              <p:cNvPr id="155" name="Rectangle 25"/>
              <p:cNvSpPr>
                <a:spLocks noChangeArrowheads="1"/>
              </p:cNvSpPr>
              <p:nvPr userDrawn="1">
                <p:custDataLst>
                  <p:tags r:id="rId32"/>
                </p:custDataLst>
              </p:nvPr>
            </p:nvSpPr>
            <p:spPr bwMode="auto">
              <a:xfrm>
                <a:off x="9357817" y="1689970"/>
                <a:ext cx="468219" cy="696974"/>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6" name="Rectangle 16"/>
              <p:cNvSpPr>
                <a:spLocks noChangeArrowheads="1"/>
              </p:cNvSpPr>
              <p:nvPr userDrawn="1">
                <p:custDataLst>
                  <p:tags r:id="rId33"/>
                </p:custDataLst>
              </p:nvPr>
            </p:nvSpPr>
            <p:spPr bwMode="auto">
              <a:xfrm>
                <a:off x="9428928" y="181891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237</a:t>
                </a:r>
              </a:p>
              <a:p>
                <a:pPr defTabSz="914724">
                  <a:defRPr/>
                </a:pPr>
                <a:r>
                  <a:rPr lang="en-US" sz="1000" dirty="0" smtClean="0">
                    <a:solidFill>
                      <a:srgbClr val="FFFFFF"/>
                    </a:solidFill>
                  </a:rPr>
                  <a:t>G     24</a:t>
                </a:r>
              </a:p>
              <a:p>
                <a:pPr defTabSz="914724">
                  <a:defRPr/>
                </a:pPr>
                <a:r>
                  <a:rPr lang="en-US" sz="1000" dirty="0" smtClean="0">
                    <a:solidFill>
                      <a:srgbClr val="FFFFFF"/>
                    </a:solidFill>
                  </a:rPr>
                  <a:t>B      71</a:t>
                </a:r>
                <a:endParaRPr lang="en-US" sz="1000" dirty="0">
                  <a:solidFill>
                    <a:srgbClr val="FFFFFF"/>
                  </a:solidFill>
                </a:endParaRPr>
              </a:p>
            </p:txBody>
          </p:sp>
        </p:grpSp>
        <p:grpSp>
          <p:nvGrpSpPr>
            <p:cNvPr id="134" name="Group 41"/>
            <p:cNvGrpSpPr/>
            <p:nvPr userDrawn="1"/>
          </p:nvGrpSpPr>
          <p:grpSpPr>
            <a:xfrm>
              <a:off x="9357817" y="2336091"/>
              <a:ext cx="468219" cy="696974"/>
              <a:chOff x="9357817" y="2423403"/>
              <a:chExt cx="468219" cy="696974"/>
            </a:xfrm>
          </p:grpSpPr>
          <p:sp>
            <p:nvSpPr>
              <p:cNvPr id="153" name="Rectangle 25"/>
              <p:cNvSpPr>
                <a:spLocks noChangeArrowheads="1"/>
              </p:cNvSpPr>
              <p:nvPr userDrawn="1">
                <p:custDataLst>
                  <p:tags r:id="rId30"/>
                </p:custDataLst>
              </p:nvPr>
            </p:nvSpPr>
            <p:spPr bwMode="auto">
              <a:xfrm>
                <a:off x="9357817" y="2423403"/>
                <a:ext cx="468219" cy="696974"/>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4" name="Rectangle 18"/>
              <p:cNvSpPr>
                <a:spLocks noChangeArrowheads="1"/>
              </p:cNvSpPr>
              <p:nvPr userDrawn="1">
                <p:custDataLst>
                  <p:tags r:id="rId31"/>
                </p:custDataLst>
              </p:nvPr>
            </p:nvSpPr>
            <p:spPr bwMode="auto">
              <a:xfrm>
                <a:off x="9428928" y="255329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244</a:t>
                </a:r>
              </a:p>
              <a:p>
                <a:pPr defTabSz="914724">
                  <a:defRPr/>
                </a:pPr>
                <a:r>
                  <a:rPr lang="en-US" sz="1000" dirty="0" smtClean="0">
                    <a:solidFill>
                      <a:srgbClr val="FFFFFF"/>
                    </a:solidFill>
                  </a:rPr>
                  <a:t>G   116</a:t>
                </a:r>
              </a:p>
              <a:p>
                <a:pPr defTabSz="914724">
                  <a:defRPr/>
                </a:pPr>
                <a:r>
                  <a:rPr lang="en-US" sz="1000" dirty="0" smtClean="0">
                    <a:solidFill>
                      <a:srgbClr val="FFFFFF"/>
                    </a:solidFill>
                  </a:rPr>
                  <a:t>B    144</a:t>
                </a:r>
                <a:endParaRPr lang="en-US" sz="1000" dirty="0">
                  <a:solidFill>
                    <a:srgbClr val="FFFFFF"/>
                  </a:solidFill>
                </a:endParaRPr>
              </a:p>
            </p:txBody>
          </p:sp>
        </p:grpSp>
        <p:grpSp>
          <p:nvGrpSpPr>
            <p:cNvPr id="135" name="Group 42"/>
            <p:cNvGrpSpPr/>
            <p:nvPr userDrawn="1"/>
          </p:nvGrpSpPr>
          <p:grpSpPr>
            <a:xfrm>
              <a:off x="9357817" y="3086986"/>
              <a:ext cx="468219" cy="698868"/>
              <a:chOff x="9357817" y="3156835"/>
              <a:chExt cx="468219" cy="698868"/>
            </a:xfrm>
          </p:grpSpPr>
          <p:sp>
            <p:nvSpPr>
              <p:cNvPr id="151" name="Rectangle 25"/>
              <p:cNvSpPr>
                <a:spLocks noChangeArrowheads="1"/>
              </p:cNvSpPr>
              <p:nvPr userDrawn="1">
                <p:custDataLst>
                  <p:tags r:id="rId28"/>
                </p:custDataLst>
              </p:nvPr>
            </p:nvSpPr>
            <p:spPr bwMode="auto">
              <a:xfrm>
                <a:off x="9357817" y="3156835"/>
                <a:ext cx="468219" cy="698868"/>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2" name="Rectangle 17"/>
              <p:cNvSpPr>
                <a:spLocks noChangeArrowheads="1"/>
              </p:cNvSpPr>
              <p:nvPr userDrawn="1">
                <p:custDataLst>
                  <p:tags r:id="rId29"/>
                </p:custDataLst>
              </p:nvPr>
            </p:nvSpPr>
            <p:spPr bwMode="auto">
              <a:xfrm>
                <a:off x="9428928" y="3287678"/>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255</a:t>
                </a:r>
              </a:p>
              <a:p>
                <a:pPr defTabSz="914724">
                  <a:defRPr/>
                </a:pPr>
                <a:r>
                  <a:rPr lang="en-US" sz="1000" dirty="0" smtClean="0">
                    <a:solidFill>
                      <a:srgbClr val="404040"/>
                    </a:solidFill>
                  </a:rPr>
                  <a:t>G   196</a:t>
                </a:r>
              </a:p>
              <a:p>
                <a:pPr defTabSz="914724">
                  <a:defRPr/>
                </a:pPr>
                <a:r>
                  <a:rPr lang="en-US" sz="1000" dirty="0" smtClean="0">
                    <a:solidFill>
                      <a:srgbClr val="404040"/>
                    </a:solidFill>
                  </a:rPr>
                  <a:t>B      35</a:t>
                </a:r>
                <a:endParaRPr lang="en-US" sz="1000" dirty="0">
                  <a:solidFill>
                    <a:srgbClr val="404040"/>
                  </a:solidFill>
                </a:endParaRPr>
              </a:p>
            </p:txBody>
          </p:sp>
        </p:grpSp>
        <p:grpSp>
          <p:nvGrpSpPr>
            <p:cNvPr id="136" name="Group 43"/>
            <p:cNvGrpSpPr/>
            <p:nvPr userDrawn="1"/>
          </p:nvGrpSpPr>
          <p:grpSpPr>
            <a:xfrm>
              <a:off x="9357817" y="3839775"/>
              <a:ext cx="468219" cy="698868"/>
              <a:chOff x="9357817" y="3892161"/>
              <a:chExt cx="468219" cy="698868"/>
            </a:xfrm>
          </p:grpSpPr>
          <p:sp>
            <p:nvSpPr>
              <p:cNvPr id="149" name="Rectangle 25"/>
              <p:cNvSpPr>
                <a:spLocks noChangeArrowheads="1"/>
              </p:cNvSpPr>
              <p:nvPr userDrawn="1">
                <p:custDataLst>
                  <p:tags r:id="rId26"/>
                </p:custDataLst>
              </p:nvPr>
            </p:nvSpPr>
            <p:spPr bwMode="auto">
              <a:xfrm>
                <a:off x="9357817" y="3892161"/>
                <a:ext cx="468219" cy="698868"/>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50" name="Rectangle 19"/>
              <p:cNvSpPr>
                <a:spLocks noChangeArrowheads="1"/>
              </p:cNvSpPr>
              <p:nvPr userDrawn="1">
                <p:custDataLst>
                  <p:tags r:id="rId27"/>
                </p:custDataLst>
              </p:nvPr>
            </p:nvSpPr>
            <p:spPr bwMode="auto">
              <a:xfrm>
                <a:off x="9428928" y="4022057"/>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178</a:t>
                </a:r>
              </a:p>
              <a:p>
                <a:pPr defTabSz="914724">
                  <a:defRPr/>
                </a:pPr>
                <a:r>
                  <a:rPr lang="en-US" sz="1000" dirty="0" smtClean="0">
                    <a:solidFill>
                      <a:srgbClr val="404040"/>
                    </a:solidFill>
                  </a:rPr>
                  <a:t>G   178</a:t>
                </a:r>
              </a:p>
              <a:p>
                <a:pPr defTabSz="914724">
                  <a:defRPr/>
                </a:pPr>
                <a:r>
                  <a:rPr lang="en-US" sz="1000" dirty="0" smtClean="0">
                    <a:solidFill>
                      <a:srgbClr val="404040"/>
                    </a:solidFill>
                  </a:rPr>
                  <a:t>B    178</a:t>
                </a:r>
                <a:endParaRPr lang="en-US" sz="1000" dirty="0">
                  <a:solidFill>
                    <a:srgbClr val="404040"/>
                  </a:solidFill>
                </a:endParaRPr>
              </a:p>
            </p:txBody>
          </p:sp>
        </p:grpSp>
        <p:grpSp>
          <p:nvGrpSpPr>
            <p:cNvPr id="137" name="Group 39"/>
            <p:cNvGrpSpPr/>
            <p:nvPr userDrawn="1"/>
          </p:nvGrpSpPr>
          <p:grpSpPr>
            <a:xfrm>
              <a:off x="9357817" y="834301"/>
              <a:ext cx="468219" cy="696974"/>
              <a:chOff x="9357817" y="956538"/>
              <a:chExt cx="468219" cy="696974"/>
            </a:xfrm>
          </p:grpSpPr>
          <p:sp>
            <p:nvSpPr>
              <p:cNvPr id="147" name="Rectangle 25"/>
              <p:cNvSpPr>
                <a:spLocks noChangeArrowheads="1"/>
              </p:cNvSpPr>
              <p:nvPr userDrawn="1">
                <p:custDataLst>
                  <p:tags r:id="rId24"/>
                </p:custDataLst>
              </p:nvPr>
            </p:nvSpPr>
            <p:spPr bwMode="auto">
              <a:xfrm>
                <a:off x="9357817" y="956538"/>
                <a:ext cx="468219" cy="696974"/>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8" name="Rectangle 15"/>
              <p:cNvSpPr>
                <a:spLocks noChangeArrowheads="1"/>
              </p:cNvSpPr>
              <p:nvPr userDrawn="1">
                <p:custDataLst>
                  <p:tags r:id="rId25"/>
                </p:custDataLst>
              </p:nvPr>
            </p:nvSpPr>
            <p:spPr bwMode="auto">
              <a:xfrm>
                <a:off x="9428928" y="1084540"/>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72</a:t>
                </a:r>
              </a:p>
              <a:p>
                <a:pPr defTabSz="914724">
                  <a:defRPr/>
                </a:pPr>
                <a:r>
                  <a:rPr lang="en-US" sz="1000" dirty="0" smtClean="0">
                    <a:solidFill>
                      <a:srgbClr val="FFFFFF"/>
                    </a:solidFill>
                  </a:rPr>
                  <a:t>G   122</a:t>
                </a:r>
              </a:p>
              <a:p>
                <a:pPr defTabSz="914724">
                  <a:defRPr/>
                </a:pPr>
                <a:r>
                  <a:rPr lang="en-US" sz="1000" dirty="0" smtClean="0">
                    <a:solidFill>
                      <a:srgbClr val="FFFFFF"/>
                    </a:solidFill>
                  </a:rPr>
                  <a:t>B    227</a:t>
                </a:r>
                <a:endParaRPr lang="en-US" sz="1000" dirty="0">
                  <a:solidFill>
                    <a:srgbClr val="FFFFFF"/>
                  </a:solidFill>
                </a:endParaRPr>
              </a:p>
            </p:txBody>
          </p:sp>
        </p:grpSp>
        <p:grpSp>
          <p:nvGrpSpPr>
            <p:cNvPr id="138" name="Group 73"/>
            <p:cNvGrpSpPr/>
            <p:nvPr userDrawn="1"/>
          </p:nvGrpSpPr>
          <p:grpSpPr>
            <a:xfrm>
              <a:off x="9357817" y="4592564"/>
              <a:ext cx="468219" cy="696974"/>
              <a:chOff x="9357817" y="4627488"/>
              <a:chExt cx="468219" cy="696974"/>
            </a:xfrm>
          </p:grpSpPr>
          <p:sp>
            <p:nvSpPr>
              <p:cNvPr id="145" name="Rectangle 25"/>
              <p:cNvSpPr>
                <a:spLocks noChangeArrowheads="1"/>
              </p:cNvSpPr>
              <p:nvPr userDrawn="1">
                <p:custDataLst>
                  <p:tags r:id="rId22"/>
                </p:custDataLst>
              </p:nvPr>
            </p:nvSpPr>
            <p:spPr bwMode="auto">
              <a:xfrm>
                <a:off x="9357817" y="4627488"/>
                <a:ext cx="468219" cy="696974"/>
              </a:xfrm>
              <a:prstGeom prst="rect">
                <a:avLst/>
              </a:prstGeom>
              <a:solidFill>
                <a:srgbClr val="7F7F7F"/>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6" name="Rectangle 18"/>
              <p:cNvSpPr>
                <a:spLocks noChangeArrowheads="1"/>
              </p:cNvSpPr>
              <p:nvPr userDrawn="1">
                <p:custDataLst>
                  <p:tags r:id="rId23"/>
                </p:custDataLst>
              </p:nvPr>
            </p:nvSpPr>
            <p:spPr bwMode="auto">
              <a:xfrm>
                <a:off x="9428928" y="475643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127</a:t>
                </a:r>
              </a:p>
              <a:p>
                <a:r>
                  <a:rPr lang="en-GB" sz="1000" dirty="0" smtClean="0">
                    <a:solidFill>
                      <a:srgbClr val="FFFFFF"/>
                    </a:solidFill>
                  </a:rPr>
                  <a:t>G   127</a:t>
                </a:r>
              </a:p>
              <a:p>
                <a:r>
                  <a:rPr lang="en-GB" sz="1000" dirty="0" smtClean="0">
                    <a:solidFill>
                      <a:srgbClr val="FFFFFF"/>
                    </a:solidFill>
                  </a:rPr>
                  <a:t>B    127</a:t>
                </a:r>
                <a:endParaRPr lang="en-GB" sz="1000" dirty="0">
                  <a:solidFill>
                    <a:srgbClr val="FFFFFF"/>
                  </a:solidFill>
                </a:endParaRPr>
              </a:p>
            </p:txBody>
          </p:sp>
        </p:grpSp>
        <p:grpSp>
          <p:nvGrpSpPr>
            <p:cNvPr id="139" name="Group 74"/>
            <p:cNvGrpSpPr/>
            <p:nvPr userDrawn="1"/>
          </p:nvGrpSpPr>
          <p:grpSpPr>
            <a:xfrm>
              <a:off x="9357817" y="5343459"/>
              <a:ext cx="468219" cy="698868"/>
              <a:chOff x="9357817" y="5360921"/>
              <a:chExt cx="468219" cy="698868"/>
            </a:xfrm>
          </p:grpSpPr>
          <p:sp>
            <p:nvSpPr>
              <p:cNvPr id="143" name="Rectangle 25"/>
              <p:cNvSpPr>
                <a:spLocks noChangeArrowheads="1"/>
              </p:cNvSpPr>
              <p:nvPr userDrawn="1">
                <p:custDataLst>
                  <p:tags r:id="rId20"/>
                </p:custDataLst>
              </p:nvPr>
            </p:nvSpPr>
            <p:spPr bwMode="auto">
              <a:xfrm>
                <a:off x="9357817" y="5360921"/>
                <a:ext cx="468219" cy="698868"/>
              </a:xfrm>
              <a:prstGeom prst="rect">
                <a:avLst/>
              </a:prstGeom>
              <a:solidFill>
                <a:schemeClr val="bg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4" name="Rectangle 17"/>
              <p:cNvSpPr>
                <a:spLocks noChangeArrowheads="1"/>
              </p:cNvSpPr>
              <p:nvPr userDrawn="1">
                <p:custDataLst>
                  <p:tags r:id="rId21"/>
                </p:custDataLst>
              </p:nvPr>
            </p:nvSpPr>
            <p:spPr bwMode="auto">
              <a:xfrm>
                <a:off x="9428927" y="549081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404040"/>
                    </a:solidFill>
                  </a:rPr>
                  <a:t>R    216</a:t>
                </a:r>
              </a:p>
              <a:p>
                <a:r>
                  <a:rPr lang="en-GB" sz="1000" dirty="0" smtClean="0">
                    <a:solidFill>
                      <a:srgbClr val="404040"/>
                    </a:solidFill>
                  </a:rPr>
                  <a:t>G   216</a:t>
                </a:r>
              </a:p>
              <a:p>
                <a:r>
                  <a:rPr lang="en-GB" sz="1000" dirty="0" smtClean="0">
                    <a:solidFill>
                      <a:srgbClr val="404040"/>
                    </a:solidFill>
                  </a:rPr>
                  <a:t>B    216</a:t>
                </a:r>
                <a:endParaRPr lang="en-GB" sz="1000" dirty="0">
                  <a:solidFill>
                    <a:srgbClr val="404040"/>
                  </a:solidFill>
                </a:endParaRPr>
              </a:p>
            </p:txBody>
          </p:sp>
        </p:grpSp>
        <p:grpSp>
          <p:nvGrpSpPr>
            <p:cNvPr id="140" name="Group 75"/>
            <p:cNvGrpSpPr/>
            <p:nvPr userDrawn="1"/>
          </p:nvGrpSpPr>
          <p:grpSpPr>
            <a:xfrm>
              <a:off x="9357817" y="6096250"/>
              <a:ext cx="468219" cy="698868"/>
              <a:chOff x="9357817" y="6096250"/>
              <a:chExt cx="468219" cy="698868"/>
            </a:xfrm>
          </p:grpSpPr>
          <p:sp>
            <p:nvSpPr>
              <p:cNvPr id="141" name="Rectangle 25"/>
              <p:cNvSpPr>
                <a:spLocks noChangeArrowheads="1"/>
              </p:cNvSpPr>
              <p:nvPr userDrawn="1">
                <p:custDataLst>
                  <p:tags r:id="rId18"/>
                </p:custDataLst>
              </p:nvPr>
            </p:nvSpPr>
            <p:spPr bwMode="auto">
              <a:xfrm>
                <a:off x="9357817" y="6096250"/>
                <a:ext cx="468219" cy="698868"/>
              </a:xfrm>
              <a:prstGeom prst="rect">
                <a:avLst/>
              </a:prstGeom>
              <a:solidFill>
                <a:schemeClr val="tx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142" name="Rectangle 19"/>
              <p:cNvSpPr>
                <a:spLocks noChangeArrowheads="1"/>
              </p:cNvSpPr>
              <p:nvPr userDrawn="1">
                <p:custDataLst>
                  <p:tags r:id="rId19"/>
                </p:custDataLst>
              </p:nvPr>
            </p:nvSpPr>
            <p:spPr bwMode="auto">
              <a:xfrm>
                <a:off x="9428928" y="6225198"/>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64</a:t>
                </a:r>
              </a:p>
              <a:p>
                <a:r>
                  <a:rPr lang="en-GB" sz="1000" dirty="0" smtClean="0">
                    <a:solidFill>
                      <a:srgbClr val="FFFFFF"/>
                    </a:solidFill>
                  </a:rPr>
                  <a:t>G     64</a:t>
                </a:r>
              </a:p>
              <a:p>
                <a:r>
                  <a:rPr lang="en-GB" sz="1000" dirty="0" smtClean="0">
                    <a:solidFill>
                      <a:srgbClr val="FFFFFF"/>
                    </a:solidFill>
                  </a:rPr>
                  <a:t>B      64 </a:t>
                </a:r>
                <a:endParaRPr lang="en-GB" sz="1000" dirty="0">
                  <a:solidFill>
                    <a:srgbClr val="FFFFFF"/>
                  </a:solidFill>
                </a:endParaRPr>
              </a:p>
            </p:txBody>
          </p:sp>
        </p:grpSp>
      </p:grpSp>
      <p:grpSp>
        <p:nvGrpSpPr>
          <p:cNvPr id="159" name="Gruppieren 13"/>
          <p:cNvGrpSpPr/>
          <p:nvPr userDrawn="1"/>
        </p:nvGrpSpPr>
        <p:grpSpPr>
          <a:xfrm>
            <a:off x="13683236" y="87989"/>
            <a:ext cx="2516981" cy="4732031"/>
            <a:chOff x="9357817" y="171116"/>
            <a:chExt cx="1887735" cy="3549023"/>
          </a:xfrm>
        </p:grpSpPr>
        <p:sp>
          <p:nvSpPr>
            <p:cNvPr id="160" name="Rectangle 25"/>
            <p:cNvSpPr>
              <a:spLocks noChangeArrowheads="1"/>
            </p:cNvSpPr>
            <p:nvPr userDrawn="1">
              <p:custDataLst>
                <p:tags r:id="rId3"/>
              </p:custDataLst>
            </p:nvPr>
          </p:nvSpPr>
          <p:spPr bwMode="auto">
            <a:xfrm>
              <a:off x="9357817" y="186015"/>
              <a:ext cx="468219" cy="446766"/>
            </a:xfrm>
            <a:prstGeom prst="rect">
              <a:avLst/>
            </a:prstGeom>
            <a:solidFill>
              <a:srgbClr val="001A72"/>
            </a:solidFill>
            <a:ln w="12700" algn="ctr">
              <a:noFill/>
              <a:miter lim="800000"/>
              <a:headEnd/>
              <a:tailEnd/>
            </a:ln>
          </p:spPr>
          <p:txBody>
            <a:bodyPr wrap="none" lIns="0" tIns="0" rIns="0" bIns="0" anchor="ctr"/>
            <a:lstStyle/>
            <a:p>
              <a:pPr defTabSz="1219602">
                <a:defRPr/>
              </a:pPr>
              <a:r>
                <a:rPr lang="en-US" sz="1000" dirty="0">
                  <a:solidFill>
                    <a:srgbClr val="FFFFFF"/>
                  </a:solidFill>
                </a:rPr>
                <a:t> R      0 </a:t>
              </a:r>
            </a:p>
            <a:p>
              <a:pPr defTabSz="1219602">
                <a:defRPr/>
              </a:pPr>
              <a:r>
                <a:rPr lang="en-US" sz="1000" dirty="0">
                  <a:solidFill>
                    <a:srgbClr val="FFFFFF"/>
                  </a:solidFill>
                </a:rPr>
                <a:t> G   26</a:t>
              </a:r>
            </a:p>
            <a:p>
              <a:pPr defTabSz="1219602">
                <a:defRPr/>
              </a:pPr>
              <a:r>
                <a:rPr lang="en-US" sz="1000" dirty="0">
                  <a:solidFill>
                    <a:srgbClr val="FFFFFF"/>
                  </a:solidFill>
                </a:rPr>
                <a:t> B  114</a:t>
              </a:r>
            </a:p>
          </p:txBody>
        </p:sp>
        <p:sp>
          <p:nvSpPr>
            <p:cNvPr id="161" name="Rectangle 25"/>
            <p:cNvSpPr>
              <a:spLocks noChangeArrowheads="1"/>
            </p:cNvSpPr>
            <p:nvPr userDrawn="1">
              <p:custDataLst>
                <p:tags r:id="rId4"/>
              </p:custDataLst>
            </p:nvPr>
          </p:nvSpPr>
          <p:spPr bwMode="auto">
            <a:xfrm>
              <a:off x="9357817" y="686702"/>
              <a:ext cx="468219" cy="446766"/>
            </a:xfrm>
            <a:prstGeom prst="rect">
              <a:avLst/>
            </a:prstGeom>
            <a:solidFill>
              <a:srgbClr val="C8DCFF"/>
            </a:solidFill>
            <a:ln w="12700" algn="ctr">
              <a:noFill/>
              <a:miter lim="800000"/>
              <a:headEnd/>
              <a:tailEnd/>
            </a:ln>
          </p:spPr>
          <p:txBody>
            <a:bodyPr wrap="none" lIns="0" tIns="0" rIns="0" bIns="0" anchor="ctr"/>
            <a:lstStyle/>
            <a:p>
              <a:pPr algn="just" defTabSz="1219602">
                <a:defRPr/>
              </a:pPr>
              <a:r>
                <a:rPr lang="en-US" sz="1000" dirty="0">
                  <a:solidFill>
                    <a:srgbClr val="404040"/>
                  </a:solidFill>
                </a:rPr>
                <a:t> R  200</a:t>
              </a:r>
            </a:p>
            <a:p>
              <a:pPr algn="just" defTabSz="1219602">
                <a:defRPr/>
              </a:pPr>
              <a:r>
                <a:rPr lang="en-US" sz="1000" dirty="0">
                  <a:solidFill>
                    <a:srgbClr val="404040"/>
                  </a:solidFill>
                </a:rPr>
                <a:t> G 220</a:t>
              </a:r>
            </a:p>
            <a:p>
              <a:pPr algn="just" defTabSz="1219602">
                <a:defRPr/>
              </a:pPr>
              <a:r>
                <a:rPr lang="en-US" sz="1000" dirty="0">
                  <a:solidFill>
                    <a:srgbClr val="404040"/>
                  </a:solidFill>
                </a:rPr>
                <a:t> B  255</a:t>
              </a:r>
            </a:p>
          </p:txBody>
        </p:sp>
        <p:sp>
          <p:nvSpPr>
            <p:cNvPr id="162" name="Rectangle 25"/>
            <p:cNvSpPr>
              <a:spLocks noChangeArrowheads="1"/>
            </p:cNvSpPr>
            <p:nvPr userDrawn="1">
              <p:custDataLst>
                <p:tags r:id="rId5"/>
              </p:custDataLst>
            </p:nvPr>
          </p:nvSpPr>
          <p:spPr bwMode="auto">
            <a:xfrm>
              <a:off x="9357817" y="1187389"/>
              <a:ext cx="468219" cy="446766"/>
            </a:xfrm>
            <a:prstGeom prst="rect">
              <a:avLst/>
            </a:prstGeom>
            <a:solidFill>
              <a:srgbClr val="FF000C"/>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255</a:t>
              </a:r>
            </a:p>
            <a:p>
              <a:pPr algn="just" defTabSz="1219602">
                <a:defRPr/>
              </a:pPr>
              <a:r>
                <a:rPr lang="en-US" sz="1000" dirty="0">
                  <a:solidFill>
                    <a:srgbClr val="FFFFFF"/>
                  </a:solidFill>
                </a:rPr>
                <a:t> G     0</a:t>
              </a:r>
            </a:p>
            <a:p>
              <a:pPr algn="just" defTabSz="1219602">
                <a:defRPr/>
              </a:pPr>
              <a:r>
                <a:rPr lang="en-US" sz="1000" dirty="0">
                  <a:solidFill>
                    <a:srgbClr val="FFFFFF"/>
                  </a:solidFill>
                </a:rPr>
                <a:t> B    12</a:t>
              </a:r>
            </a:p>
          </p:txBody>
        </p:sp>
        <p:sp>
          <p:nvSpPr>
            <p:cNvPr id="163" name="Rectangle 25"/>
            <p:cNvSpPr>
              <a:spLocks noChangeArrowheads="1"/>
            </p:cNvSpPr>
            <p:nvPr userDrawn="1">
              <p:custDataLst>
                <p:tags r:id="rId6"/>
              </p:custDataLst>
            </p:nvPr>
          </p:nvSpPr>
          <p:spPr bwMode="auto">
            <a:xfrm>
              <a:off x="9357817" y="1708018"/>
              <a:ext cx="468219" cy="446766"/>
            </a:xfrm>
            <a:prstGeom prst="rect">
              <a:avLst/>
            </a:prstGeom>
            <a:solidFill>
              <a:srgbClr val="00AA00"/>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170</a:t>
              </a:r>
            </a:p>
            <a:p>
              <a:pPr algn="just" defTabSz="1219602">
                <a:defRPr/>
              </a:pPr>
              <a:r>
                <a:rPr lang="en-US" sz="1000" dirty="0">
                  <a:solidFill>
                    <a:srgbClr val="FFFFFF"/>
                  </a:solidFill>
                </a:rPr>
                <a:t> B   </a:t>
              </a:r>
              <a:r>
                <a:rPr lang="en-US" sz="1000" dirty="0" smtClean="0">
                  <a:solidFill>
                    <a:srgbClr val="FFFFFF"/>
                  </a:solidFill>
                </a:rPr>
                <a:t>   </a:t>
              </a:r>
              <a:r>
                <a:rPr lang="en-US" sz="1000" dirty="0">
                  <a:solidFill>
                    <a:srgbClr val="FFFFFF"/>
                  </a:solidFill>
                </a:rPr>
                <a:t>0</a:t>
              </a:r>
            </a:p>
          </p:txBody>
        </p:sp>
        <p:sp>
          <p:nvSpPr>
            <p:cNvPr id="164" name="Rectangle 25"/>
            <p:cNvSpPr>
              <a:spLocks noChangeArrowheads="1"/>
            </p:cNvSpPr>
            <p:nvPr userDrawn="1">
              <p:custDataLst>
                <p:tags r:id="rId7"/>
              </p:custDataLst>
            </p:nvPr>
          </p:nvSpPr>
          <p:spPr bwMode="auto">
            <a:xfrm>
              <a:off x="9357817" y="2228647"/>
              <a:ext cx="468219" cy="446766"/>
            </a:xfrm>
            <a:prstGeom prst="rect">
              <a:avLst/>
            </a:prstGeom>
            <a:solidFill>
              <a:srgbClr val="666666"/>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102</a:t>
              </a:r>
            </a:p>
            <a:p>
              <a:pPr algn="just" defTabSz="1219602">
                <a:defRPr/>
              </a:pPr>
              <a:r>
                <a:rPr lang="en-US" sz="1000" dirty="0">
                  <a:solidFill>
                    <a:srgbClr val="FFFFFF"/>
                  </a:solidFill>
                </a:rPr>
                <a:t> G 102</a:t>
              </a:r>
            </a:p>
            <a:p>
              <a:pPr algn="just" defTabSz="1219602">
                <a:defRPr/>
              </a:pPr>
              <a:r>
                <a:rPr lang="en-US" sz="1000" dirty="0">
                  <a:solidFill>
                    <a:srgbClr val="FFFFFF"/>
                  </a:solidFill>
                </a:rPr>
                <a:t> B  102</a:t>
              </a:r>
            </a:p>
          </p:txBody>
        </p:sp>
        <p:sp>
          <p:nvSpPr>
            <p:cNvPr id="165" name="Rectangle 14"/>
            <p:cNvSpPr>
              <a:spLocks noChangeArrowheads="1"/>
            </p:cNvSpPr>
            <p:nvPr userDrawn="1">
              <p:custDataLst>
                <p:tags r:id="rId8"/>
              </p:custDataLst>
            </p:nvPr>
          </p:nvSpPr>
          <p:spPr bwMode="auto">
            <a:xfrm>
              <a:off x="9925239" y="171116"/>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p>
            <a:p>
              <a:pPr defTabSz="1219602">
                <a:defRPr/>
              </a:pPr>
              <a:r>
                <a:rPr lang="de-DE" sz="1333">
                  <a:solidFill>
                    <a:srgbClr val="D8D8D8">
                      <a:lumMod val="10000"/>
                    </a:srgbClr>
                  </a:solidFill>
                </a:rPr>
                <a:t>Actual</a:t>
              </a:r>
              <a:endParaRPr lang="en-US" sz="1333" dirty="0">
                <a:solidFill>
                  <a:srgbClr val="D8D8D8">
                    <a:lumMod val="10000"/>
                  </a:srgbClr>
                </a:solidFill>
              </a:endParaRPr>
            </a:p>
          </p:txBody>
        </p:sp>
        <p:sp>
          <p:nvSpPr>
            <p:cNvPr id="166" name="Rectangle 14"/>
            <p:cNvSpPr>
              <a:spLocks noChangeArrowheads="1"/>
            </p:cNvSpPr>
            <p:nvPr userDrawn="1">
              <p:custDataLst>
                <p:tags r:id="rId9"/>
              </p:custDataLst>
            </p:nvPr>
          </p:nvSpPr>
          <p:spPr bwMode="auto">
            <a:xfrm>
              <a:off x="9925239" y="686702"/>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endParaRPr lang="en-US" sz="1333">
                <a:solidFill>
                  <a:srgbClr val="D8D8D8">
                    <a:lumMod val="10000"/>
                  </a:srgbClr>
                </a:solidFill>
              </a:endParaRPr>
            </a:p>
            <a:p>
              <a:pPr defTabSz="1219602">
                <a:defRPr/>
              </a:pPr>
              <a:r>
                <a:rPr lang="en-US" sz="1333">
                  <a:solidFill>
                    <a:srgbClr val="D8D8D8">
                      <a:lumMod val="10000"/>
                    </a:srgbClr>
                  </a:solidFill>
                </a:rPr>
                <a:t>PY</a:t>
              </a:r>
              <a:endParaRPr lang="de-DE" sz="1333">
                <a:solidFill>
                  <a:srgbClr val="D8D8D8">
                    <a:lumMod val="10000"/>
                  </a:srgbClr>
                </a:solidFill>
              </a:endParaRPr>
            </a:p>
          </p:txBody>
        </p:sp>
        <p:sp>
          <p:nvSpPr>
            <p:cNvPr id="167" name="Rectangle 14"/>
            <p:cNvSpPr>
              <a:spLocks noChangeArrowheads="1"/>
            </p:cNvSpPr>
            <p:nvPr userDrawn="1">
              <p:custDataLst>
                <p:tags r:id="rId10"/>
              </p:custDataLst>
            </p:nvPr>
          </p:nvSpPr>
          <p:spPr bwMode="auto">
            <a:xfrm>
              <a:off x="9925239" y="1173100"/>
              <a:ext cx="1320313"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negative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8" name="Rectangle 14"/>
            <p:cNvSpPr>
              <a:spLocks noChangeArrowheads="1"/>
            </p:cNvSpPr>
            <p:nvPr userDrawn="1">
              <p:custDataLst>
                <p:tags r:id="rId11"/>
              </p:custDataLst>
            </p:nvPr>
          </p:nvSpPr>
          <p:spPr bwMode="auto">
            <a:xfrm>
              <a:off x="9925239" y="1706651"/>
              <a:ext cx="1269819"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positive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69" name="Rectangle 14"/>
            <p:cNvSpPr>
              <a:spLocks noChangeArrowheads="1"/>
            </p:cNvSpPr>
            <p:nvPr userDrawn="1">
              <p:custDataLst>
                <p:tags r:id="rId12"/>
              </p:custDataLst>
            </p:nvPr>
          </p:nvSpPr>
          <p:spPr bwMode="auto">
            <a:xfrm>
              <a:off x="9925239" y="2746803"/>
              <a:ext cx="1094002"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Highlighting neutral</a:t>
              </a:r>
            </a:p>
            <a:p>
              <a:pPr defTabSz="1219602">
                <a:defRPr/>
              </a:pPr>
              <a:r>
                <a:rPr lang="de-DE" sz="1333" dirty="0">
                  <a:solidFill>
                    <a:srgbClr val="D8D8D8">
                      <a:lumMod val="10000"/>
                    </a:srgbClr>
                  </a:solidFill>
                </a:rPr>
                <a:t>topics</a:t>
              </a:r>
              <a:endParaRPr lang="en-US" sz="1333" dirty="0">
                <a:solidFill>
                  <a:srgbClr val="D8D8D8">
                    <a:lumMod val="10000"/>
                  </a:srgbClr>
                </a:solidFill>
              </a:endParaRPr>
            </a:p>
          </p:txBody>
        </p:sp>
        <p:sp>
          <p:nvSpPr>
            <p:cNvPr id="170" name="Rectangle 14"/>
            <p:cNvSpPr>
              <a:spLocks noChangeArrowheads="1"/>
            </p:cNvSpPr>
            <p:nvPr userDrawn="1">
              <p:custDataLst>
                <p:tags r:id="rId13"/>
              </p:custDataLst>
            </p:nvPr>
          </p:nvSpPr>
          <p:spPr bwMode="auto">
            <a:xfrm>
              <a:off x="9925239" y="3260401"/>
              <a:ext cx="945211" cy="15384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Different scalings</a:t>
              </a:r>
              <a:endParaRPr lang="en-US" sz="1333" dirty="0">
                <a:solidFill>
                  <a:srgbClr val="D8D8D8">
                    <a:lumMod val="10000"/>
                  </a:srgbClr>
                </a:solidFill>
              </a:endParaRPr>
            </a:p>
          </p:txBody>
        </p:sp>
        <p:sp>
          <p:nvSpPr>
            <p:cNvPr id="171" name="Rectangle 170"/>
            <p:cNvSpPr>
              <a:spLocks noChangeArrowheads="1"/>
            </p:cNvSpPr>
            <p:nvPr userDrawn="1">
              <p:custDataLst>
                <p:tags r:id="rId14"/>
              </p:custDataLst>
            </p:nvPr>
          </p:nvSpPr>
          <p:spPr bwMode="auto">
            <a:xfrm>
              <a:off x="9357817" y="2746803"/>
              <a:ext cx="468219" cy="446766"/>
            </a:xfrm>
            <a:prstGeom prst="rect">
              <a:avLst/>
            </a:prstGeom>
            <a:solidFill>
              <a:srgbClr val="009DFF"/>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157</a:t>
              </a:r>
            </a:p>
            <a:p>
              <a:pPr algn="just" defTabSz="1219602">
                <a:defRPr/>
              </a:pPr>
              <a:r>
                <a:rPr lang="en-US" sz="1000" dirty="0">
                  <a:solidFill>
                    <a:srgbClr val="FFFFFF"/>
                  </a:solidFill>
                </a:rPr>
                <a:t> B  255</a:t>
              </a:r>
            </a:p>
          </p:txBody>
        </p:sp>
        <p:sp>
          <p:nvSpPr>
            <p:cNvPr id="172" name="Rectangle 14"/>
            <p:cNvSpPr>
              <a:spLocks noChangeArrowheads="1"/>
            </p:cNvSpPr>
            <p:nvPr userDrawn="1">
              <p:custDataLst>
                <p:tags r:id="rId15"/>
              </p:custDataLst>
            </p:nvPr>
          </p:nvSpPr>
          <p:spPr bwMode="auto">
            <a:xfrm>
              <a:off x="9925239" y="2225121"/>
              <a:ext cx="1265010" cy="307681"/>
            </a:xfrm>
            <a:prstGeom prst="rect">
              <a:avLst/>
            </a:prstGeom>
            <a:noFill/>
            <a:ln w="12700" algn="ctr">
              <a:noFill/>
              <a:miter lim="800000"/>
              <a:headEnd/>
              <a:tailEnd/>
            </a:ln>
          </p:spPr>
          <p:txBody>
            <a:bodyPr wrap="none" lIns="0" tIns="0" rIns="0" bIns="0">
              <a:spAutoFit/>
            </a:bodyPr>
            <a:lstStyle/>
            <a:p>
              <a:pPr defTabSz="1219602">
                <a:defRPr/>
              </a:pPr>
              <a:r>
                <a:rPr lang="de-DE" sz="1333">
                  <a:solidFill>
                    <a:srgbClr val="D8D8D8">
                      <a:lumMod val="10000"/>
                    </a:srgbClr>
                  </a:solidFill>
                </a:rPr>
                <a:t>For neutral differences</a:t>
              </a:r>
              <a:endParaRPr lang="de-DE" sz="1333" dirty="0">
                <a:solidFill>
                  <a:srgbClr val="D8D8D8">
                    <a:lumMod val="10000"/>
                  </a:srgbClr>
                </a:solidFill>
              </a:endParaRP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173" name="Rectangle 25"/>
            <p:cNvSpPr>
              <a:spLocks noChangeArrowheads="1"/>
            </p:cNvSpPr>
            <p:nvPr userDrawn="1">
              <p:custDataLst>
                <p:tags r:id="rId16"/>
              </p:custDataLst>
            </p:nvPr>
          </p:nvSpPr>
          <p:spPr bwMode="auto">
            <a:xfrm>
              <a:off x="9357817" y="3273373"/>
              <a:ext cx="468219" cy="446766"/>
            </a:xfrm>
            <a:prstGeom prst="rect">
              <a:avLst/>
            </a:prstGeom>
            <a:solidFill>
              <a:srgbClr val="007FCE"/>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127</a:t>
              </a:r>
            </a:p>
            <a:p>
              <a:pPr algn="just" defTabSz="1219602">
                <a:defRPr/>
              </a:pPr>
              <a:r>
                <a:rPr lang="en-US" sz="1000" dirty="0">
                  <a:solidFill>
                    <a:srgbClr val="FFFFFF"/>
                  </a:solidFill>
                </a:rPr>
                <a:t> B  206</a:t>
              </a:r>
            </a:p>
          </p:txBody>
        </p:sp>
      </p:grpSp>
      <p:pic>
        <p:nvPicPr>
          <p:cNvPr id="57" name="Picture 5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154617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headline without line + text without line">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userDrawn="1">
            <p:custDataLst>
              <p:tags r:id="rId2"/>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13490" name="think-cell Slide" r:id="rId58" imgW="270" imgH="270" progId="TCLayout.ActiveDocument.1">
                  <p:embed/>
                </p:oleObj>
              </mc:Choice>
              <mc:Fallback>
                <p:oleObj name="think-cell Slide" r:id="rId58" imgW="270" imgH="270" progId="TCLayout.ActiveDocument.1">
                  <p:embed/>
                  <p:pic>
                    <p:nvPicPr>
                      <p:cNvPr id="0" name=""/>
                      <p:cNvPicPr/>
                      <p:nvPr/>
                    </p:nvPicPr>
                    <p:blipFill>
                      <a:blip r:embed="rId59"/>
                      <a:stretch>
                        <a:fillRect/>
                      </a:stretch>
                    </p:blipFill>
                    <p:spPr>
                      <a:xfrm>
                        <a:off x="2118" y="2118"/>
                        <a:ext cx="2116" cy="2116"/>
                      </a:xfrm>
                      <a:prstGeom prst="rect">
                        <a:avLst/>
                      </a:prstGeom>
                    </p:spPr>
                  </p:pic>
                </p:oleObj>
              </mc:Fallback>
            </mc:AlternateContent>
          </a:graphicData>
        </a:graphic>
      </p:graphicFrame>
      <p:sp>
        <p:nvSpPr>
          <p:cNvPr id="69" name="Textplatzhalter 68"/>
          <p:cNvSpPr>
            <a:spLocks noGrp="1"/>
          </p:cNvSpPr>
          <p:nvPr userDrawn="1">
            <p:ph type="body" sz="quarter" idx="21" hasCustomPrompt="1"/>
          </p:nvPr>
        </p:nvSpPr>
        <p:spPr>
          <a:xfrm>
            <a:off x="172800" y="1771651"/>
            <a:ext cx="3456000" cy="3014400"/>
          </a:xfrm>
          <a:ln>
            <a:solidFill>
              <a:srgbClr val="153B8B"/>
            </a:solidFill>
          </a:ln>
        </p:spPr>
        <p:txBody>
          <a:bodyPr lIns="468000" tIns="36000">
            <a:normAutofit/>
          </a:bodyPr>
          <a:lstStyle>
            <a:lvl1pPr>
              <a:defRPr sz="1333"/>
            </a:lvl1pPr>
            <a:lvl2pPr>
              <a:defRPr sz="1333"/>
            </a:lvl2pPr>
            <a:lvl3pPr>
              <a:defRPr sz="1333"/>
            </a:lvl3pPr>
            <a:lvl4pPr marL="180000" indent="-118530">
              <a:buFont typeface="Arial" panose="020B0604020202020204" pitchFamily="34" charset="0"/>
              <a:buChar char="•"/>
              <a:defRPr sz="1200"/>
            </a:lvl4pPr>
            <a:lvl5pPr marL="180000" indent="-118530">
              <a:buFont typeface="Arial" panose="020B0604020202020204" pitchFamily="34" charset="0"/>
              <a:buChar char="•"/>
              <a:defRPr sz="1200"/>
            </a:lvl5pPr>
            <a:lvl6pPr marL="180000" indent="-118530">
              <a:buFont typeface="Arial" panose="020B0604020202020204" pitchFamily="34" charset="0"/>
              <a:buChar char="•"/>
              <a:defRPr sz="1200"/>
            </a:lvl6pPr>
            <a:lvl7pPr marL="180000" indent="-118530">
              <a:buFont typeface="Arial" panose="020B0604020202020204" pitchFamily="34" charset="0"/>
              <a:buChar char="•"/>
              <a:defRPr sz="1200"/>
            </a:lvl7pPr>
            <a:lvl8pPr marL="594769" indent="-118530">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a:t>
            </a:r>
            <a:r>
              <a:rPr lang="en-US" sz="1100" dirty="0" err="1" smtClean="0"/>
              <a:t>Levael</a:t>
            </a:r>
            <a:endParaRPr lang="en-US" sz="1100" dirty="0" smtClean="0"/>
          </a:p>
          <a:p>
            <a:pPr lvl="6"/>
            <a:r>
              <a:rPr lang="en-US" sz="1100" dirty="0" smtClean="0"/>
              <a:t>Fourth Level</a:t>
            </a:r>
          </a:p>
          <a:p>
            <a:pPr lvl="6"/>
            <a:r>
              <a:rPr lang="en-US" sz="1100" dirty="0" smtClean="0"/>
              <a:t>Fifth Level</a:t>
            </a:r>
            <a:endParaRPr lang="en-US" sz="1100" dirty="0"/>
          </a:p>
        </p:txBody>
      </p:sp>
      <p:sp>
        <p:nvSpPr>
          <p:cNvPr id="2" name="Title 1"/>
          <p:cNvSpPr>
            <a:spLocks noGrp="1"/>
          </p:cNvSpPr>
          <p:nvPr>
            <p:ph type="title" hasCustomPrompt="1"/>
          </p:nvPr>
        </p:nvSpPr>
        <p:spPr bwMode="gray">
          <a:xfrm>
            <a:off x="547159" y="665136"/>
            <a:ext cx="11092392" cy="736600"/>
          </a:xfrm>
        </p:spPr>
        <p:txBody>
          <a:bodyPr anchor="ctr"/>
          <a:lstStyle>
            <a:lvl1pPr>
              <a:defRPr spc="-133" baseline="0"/>
            </a:lvl1pPr>
          </a:lstStyle>
          <a:p>
            <a:r>
              <a:rPr lang="de-DE" smtClean="0"/>
              <a:t>Status report – project name</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5036" y="35754"/>
            <a:ext cx="704531" cy="270303"/>
            <a:chOff x="4214510" y="2565340"/>
            <a:chExt cx="2105328" cy="807737"/>
          </a:xfrm>
        </p:grpSpPr>
        <p:sp>
          <p:nvSpPr>
            <p:cNvPr id="10"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1" name="Gruppieren 3"/>
            <p:cNvGrpSpPr/>
            <p:nvPr userDrawn="1"/>
          </p:nvGrpSpPr>
          <p:grpSpPr bwMode="gray">
            <a:xfrm rot="20700000">
              <a:off x="4214510" y="2567523"/>
              <a:ext cx="2105328" cy="805554"/>
              <a:chOff x="4169547" y="2547938"/>
              <a:chExt cx="2195254" cy="839962"/>
            </a:xfrm>
          </p:grpSpPr>
          <p:sp>
            <p:nvSpPr>
              <p:cNvPr id="12"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3" name="Grafik 5"/>
              <p:cNvPicPr>
                <a:picLocks noChangeAspect="1"/>
              </p:cNvPicPr>
              <p:nvPr/>
            </p:nvPicPr>
            <p:blipFill>
              <a:blip r:embed="rId60"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sp>
        <p:nvSpPr>
          <p:cNvPr id="53" name="Rechteck 52"/>
          <p:cNvSpPr/>
          <p:nvPr userDrawn="1"/>
        </p:nvSpPr>
        <p:spPr bwMode="gray">
          <a:xfrm>
            <a:off x="3707271" y="1488095"/>
            <a:ext cx="4800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MILESTONES</a:t>
            </a:r>
          </a:p>
        </p:txBody>
      </p:sp>
      <p:sp>
        <p:nvSpPr>
          <p:cNvPr id="63" name="Freeform 34"/>
          <p:cNvSpPr>
            <a:spLocks noEditPoints="1"/>
          </p:cNvSpPr>
          <p:nvPr userDrawn="1"/>
        </p:nvSpPr>
        <p:spPr bwMode="auto">
          <a:xfrm>
            <a:off x="3788551" y="1529074"/>
            <a:ext cx="172800" cy="158043"/>
          </a:xfrm>
          <a:custGeom>
            <a:avLst/>
            <a:gdLst>
              <a:gd name="T0" fmla="*/ 59 w 82"/>
              <a:gd name="T1" fmla="*/ 45 h 67"/>
              <a:gd name="T2" fmla="*/ 59 w 82"/>
              <a:gd name="T3" fmla="*/ 45 h 67"/>
              <a:gd name="T4" fmla="*/ 67 w 82"/>
              <a:gd name="T5" fmla="*/ 38 h 67"/>
              <a:gd name="T6" fmla="*/ 67 w 82"/>
              <a:gd name="T7" fmla="*/ 52 h 67"/>
              <a:gd name="T8" fmla="*/ 52 w 82"/>
              <a:gd name="T9" fmla="*/ 67 h 67"/>
              <a:gd name="T10" fmla="*/ 15 w 82"/>
              <a:gd name="T11" fmla="*/ 67 h 67"/>
              <a:gd name="T12" fmla="*/ 0 w 82"/>
              <a:gd name="T13" fmla="*/ 52 h 67"/>
              <a:gd name="T14" fmla="*/ 0 w 82"/>
              <a:gd name="T15" fmla="*/ 15 h 67"/>
              <a:gd name="T16" fmla="*/ 15 w 82"/>
              <a:gd name="T17" fmla="*/ 0 h 67"/>
              <a:gd name="T18" fmla="*/ 52 w 82"/>
              <a:gd name="T19" fmla="*/ 0 h 67"/>
              <a:gd name="T20" fmla="*/ 57 w 82"/>
              <a:gd name="T21" fmla="*/ 1 h 67"/>
              <a:gd name="T22" fmla="*/ 51 w 82"/>
              <a:gd name="T23" fmla="*/ 7 h 67"/>
              <a:gd name="T24" fmla="*/ 11 w 82"/>
              <a:gd name="T25" fmla="*/ 7 h 67"/>
              <a:gd name="T26" fmla="*/ 7 w 82"/>
              <a:gd name="T27" fmla="*/ 11 h 67"/>
              <a:gd name="T28" fmla="*/ 7 w 82"/>
              <a:gd name="T29" fmla="*/ 56 h 67"/>
              <a:gd name="T30" fmla="*/ 11 w 82"/>
              <a:gd name="T31" fmla="*/ 59 h 67"/>
              <a:gd name="T32" fmla="*/ 56 w 82"/>
              <a:gd name="T33" fmla="*/ 59 h 67"/>
              <a:gd name="T34" fmla="*/ 59 w 82"/>
              <a:gd name="T35" fmla="*/ 56 h 67"/>
              <a:gd name="T36" fmla="*/ 59 w 82"/>
              <a:gd name="T37" fmla="*/ 45 h 67"/>
              <a:gd name="T38" fmla="*/ 82 w 82"/>
              <a:gd name="T39" fmla="*/ 9 h 67"/>
              <a:gd name="T40" fmla="*/ 82 w 82"/>
              <a:gd name="T41" fmla="*/ 9 h 67"/>
              <a:gd name="T42" fmla="*/ 72 w 82"/>
              <a:gd name="T43" fmla="*/ 1 h 67"/>
              <a:gd name="T44" fmla="*/ 70 w 82"/>
              <a:gd name="T45" fmla="*/ 1 h 67"/>
              <a:gd name="T46" fmla="*/ 41 w 82"/>
              <a:gd name="T47" fmla="*/ 30 h 67"/>
              <a:gd name="T48" fmla="*/ 38 w 82"/>
              <a:gd name="T49" fmla="*/ 30 h 67"/>
              <a:gd name="T50" fmla="*/ 27 w 82"/>
              <a:gd name="T51" fmla="*/ 19 h 67"/>
              <a:gd name="T52" fmla="*/ 25 w 82"/>
              <a:gd name="T53" fmla="*/ 19 h 67"/>
              <a:gd name="T54" fmla="*/ 16 w 82"/>
              <a:gd name="T55" fmla="*/ 28 h 67"/>
              <a:gd name="T56" fmla="*/ 16 w 82"/>
              <a:gd name="T57" fmla="*/ 31 h 67"/>
              <a:gd name="T58" fmla="*/ 27 w 82"/>
              <a:gd name="T59" fmla="*/ 41 h 67"/>
              <a:gd name="T60" fmla="*/ 29 w 82"/>
              <a:gd name="T61" fmla="*/ 43 h 67"/>
              <a:gd name="T62" fmla="*/ 38 w 82"/>
              <a:gd name="T63" fmla="*/ 53 h 67"/>
              <a:gd name="T64" fmla="*/ 41 w 82"/>
              <a:gd name="T65" fmla="*/ 53 h 67"/>
              <a:gd name="T66" fmla="*/ 82 w 82"/>
              <a:gd name="T67" fmla="*/ 12 h 67"/>
              <a:gd name="T68" fmla="*/ 82 w 82"/>
              <a:gd name="T69"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2" h="67">
                <a:moveTo>
                  <a:pt x="59" y="45"/>
                </a:moveTo>
                <a:cubicBezTo>
                  <a:pt x="59" y="45"/>
                  <a:pt x="59" y="45"/>
                  <a:pt x="59" y="45"/>
                </a:cubicBezTo>
                <a:cubicBezTo>
                  <a:pt x="67" y="38"/>
                  <a:pt x="67" y="38"/>
                  <a:pt x="67" y="38"/>
                </a:cubicBezTo>
                <a:cubicBezTo>
                  <a:pt x="67" y="38"/>
                  <a:pt x="67" y="38"/>
                  <a:pt x="67" y="52"/>
                </a:cubicBezTo>
                <a:cubicBezTo>
                  <a:pt x="67" y="60"/>
                  <a:pt x="60" y="67"/>
                  <a:pt x="52" y="67"/>
                </a:cubicBezTo>
                <a:cubicBezTo>
                  <a:pt x="52" y="67"/>
                  <a:pt x="52" y="67"/>
                  <a:pt x="15" y="67"/>
                </a:cubicBezTo>
                <a:cubicBezTo>
                  <a:pt x="6" y="67"/>
                  <a:pt x="0" y="60"/>
                  <a:pt x="0" y="52"/>
                </a:cubicBezTo>
                <a:cubicBezTo>
                  <a:pt x="0" y="52"/>
                  <a:pt x="0" y="52"/>
                  <a:pt x="0" y="15"/>
                </a:cubicBezTo>
                <a:cubicBezTo>
                  <a:pt x="0" y="6"/>
                  <a:pt x="6" y="0"/>
                  <a:pt x="15" y="0"/>
                </a:cubicBezTo>
                <a:cubicBezTo>
                  <a:pt x="15" y="0"/>
                  <a:pt x="15" y="0"/>
                  <a:pt x="52" y="0"/>
                </a:cubicBezTo>
                <a:cubicBezTo>
                  <a:pt x="54" y="0"/>
                  <a:pt x="56" y="0"/>
                  <a:pt x="57" y="1"/>
                </a:cubicBezTo>
                <a:cubicBezTo>
                  <a:pt x="57" y="1"/>
                  <a:pt x="57" y="1"/>
                  <a:pt x="51" y="7"/>
                </a:cubicBezTo>
                <a:cubicBezTo>
                  <a:pt x="51" y="7"/>
                  <a:pt x="51" y="7"/>
                  <a:pt x="11" y="7"/>
                </a:cubicBezTo>
                <a:cubicBezTo>
                  <a:pt x="9" y="7"/>
                  <a:pt x="7" y="9"/>
                  <a:pt x="7" y="11"/>
                </a:cubicBezTo>
                <a:cubicBezTo>
                  <a:pt x="7" y="11"/>
                  <a:pt x="7" y="11"/>
                  <a:pt x="7" y="56"/>
                </a:cubicBezTo>
                <a:cubicBezTo>
                  <a:pt x="7" y="57"/>
                  <a:pt x="9" y="59"/>
                  <a:pt x="11" y="59"/>
                </a:cubicBezTo>
                <a:cubicBezTo>
                  <a:pt x="11" y="59"/>
                  <a:pt x="11" y="59"/>
                  <a:pt x="56" y="59"/>
                </a:cubicBezTo>
                <a:cubicBezTo>
                  <a:pt x="57" y="59"/>
                  <a:pt x="59" y="57"/>
                  <a:pt x="59" y="56"/>
                </a:cubicBezTo>
                <a:cubicBezTo>
                  <a:pt x="59" y="56"/>
                  <a:pt x="59" y="56"/>
                  <a:pt x="59" y="45"/>
                </a:cubicBezTo>
                <a:close/>
                <a:moveTo>
                  <a:pt x="82" y="9"/>
                </a:moveTo>
                <a:cubicBezTo>
                  <a:pt x="82" y="9"/>
                  <a:pt x="82" y="9"/>
                  <a:pt x="82" y="9"/>
                </a:cubicBezTo>
                <a:cubicBezTo>
                  <a:pt x="72" y="1"/>
                  <a:pt x="72" y="1"/>
                  <a:pt x="72" y="1"/>
                </a:cubicBezTo>
                <a:cubicBezTo>
                  <a:pt x="71" y="0"/>
                  <a:pt x="70" y="0"/>
                  <a:pt x="70" y="1"/>
                </a:cubicBezTo>
                <a:cubicBezTo>
                  <a:pt x="70" y="1"/>
                  <a:pt x="70" y="1"/>
                  <a:pt x="41" y="30"/>
                </a:cubicBezTo>
                <a:cubicBezTo>
                  <a:pt x="40" y="31"/>
                  <a:pt x="39" y="31"/>
                  <a:pt x="38" y="30"/>
                </a:cubicBezTo>
                <a:cubicBezTo>
                  <a:pt x="38" y="30"/>
                  <a:pt x="38" y="30"/>
                  <a:pt x="27" y="19"/>
                </a:cubicBezTo>
                <a:cubicBezTo>
                  <a:pt x="27" y="18"/>
                  <a:pt x="25" y="18"/>
                  <a:pt x="25" y="19"/>
                </a:cubicBezTo>
                <a:cubicBezTo>
                  <a:pt x="25" y="19"/>
                  <a:pt x="25" y="19"/>
                  <a:pt x="16" y="28"/>
                </a:cubicBezTo>
                <a:cubicBezTo>
                  <a:pt x="15" y="29"/>
                  <a:pt x="15" y="30"/>
                  <a:pt x="16" y="31"/>
                </a:cubicBezTo>
                <a:cubicBezTo>
                  <a:pt x="16" y="31"/>
                  <a:pt x="16" y="31"/>
                  <a:pt x="27" y="41"/>
                </a:cubicBezTo>
                <a:cubicBezTo>
                  <a:pt x="27" y="42"/>
                  <a:pt x="29" y="43"/>
                  <a:pt x="29" y="43"/>
                </a:cubicBezTo>
                <a:cubicBezTo>
                  <a:pt x="29" y="43"/>
                  <a:pt x="29" y="43"/>
                  <a:pt x="38" y="53"/>
                </a:cubicBezTo>
                <a:cubicBezTo>
                  <a:pt x="39" y="53"/>
                  <a:pt x="40" y="53"/>
                  <a:pt x="41" y="53"/>
                </a:cubicBezTo>
                <a:cubicBezTo>
                  <a:pt x="41" y="53"/>
                  <a:pt x="41" y="53"/>
                  <a:pt x="82" y="12"/>
                </a:cubicBezTo>
                <a:cubicBezTo>
                  <a:pt x="82" y="11"/>
                  <a:pt x="82" y="10"/>
                  <a:pt x="82" y="9"/>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5" name="Rechteck 64"/>
          <p:cNvSpPr/>
          <p:nvPr userDrawn="1"/>
        </p:nvSpPr>
        <p:spPr bwMode="gray">
          <a:xfrm>
            <a:off x="8594215" y="1488000"/>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RECENT ACCOMPLISHMENTS</a:t>
            </a:r>
          </a:p>
        </p:txBody>
      </p:sp>
      <p:sp>
        <p:nvSpPr>
          <p:cNvPr id="64" name="Freeform 67"/>
          <p:cNvSpPr>
            <a:spLocks noChangeAspect="1" noEditPoints="1"/>
          </p:cNvSpPr>
          <p:nvPr userDrawn="1"/>
        </p:nvSpPr>
        <p:spPr bwMode="auto">
          <a:xfrm>
            <a:off x="8675495" y="1528799"/>
            <a:ext cx="180000" cy="158403"/>
          </a:xfrm>
          <a:custGeom>
            <a:avLst/>
            <a:gdLst>
              <a:gd name="T0" fmla="*/ 147 w 200"/>
              <a:gd name="T1" fmla="*/ 162 h 179"/>
              <a:gd name="T2" fmla="*/ 147 w 200"/>
              <a:gd name="T3" fmla="*/ 179 h 179"/>
              <a:gd name="T4" fmla="*/ 100 w 200"/>
              <a:gd name="T5" fmla="*/ 179 h 179"/>
              <a:gd name="T6" fmla="*/ 53 w 200"/>
              <a:gd name="T7" fmla="*/ 179 h 179"/>
              <a:gd name="T8" fmla="*/ 53 w 200"/>
              <a:gd name="T9" fmla="*/ 162 h 179"/>
              <a:gd name="T10" fmla="*/ 61 w 200"/>
              <a:gd name="T11" fmla="*/ 155 h 179"/>
              <a:gd name="T12" fmla="*/ 100 w 200"/>
              <a:gd name="T13" fmla="*/ 155 h 179"/>
              <a:gd name="T14" fmla="*/ 138 w 200"/>
              <a:gd name="T15" fmla="*/ 155 h 179"/>
              <a:gd name="T16" fmla="*/ 147 w 200"/>
              <a:gd name="T17" fmla="*/ 162 h 179"/>
              <a:gd name="T18" fmla="*/ 139 w 200"/>
              <a:gd name="T19" fmla="*/ 100 h 179"/>
              <a:gd name="T20" fmla="*/ 113 w 200"/>
              <a:gd name="T21" fmla="*/ 129 h 179"/>
              <a:gd name="T22" fmla="*/ 116 w 200"/>
              <a:gd name="T23" fmla="*/ 142 h 179"/>
              <a:gd name="T24" fmla="*/ 125 w 200"/>
              <a:gd name="T25" fmla="*/ 153 h 179"/>
              <a:gd name="T26" fmla="*/ 100 w 200"/>
              <a:gd name="T27" fmla="*/ 153 h 179"/>
              <a:gd name="T28" fmla="*/ 75 w 200"/>
              <a:gd name="T29" fmla="*/ 153 h 179"/>
              <a:gd name="T30" fmla="*/ 83 w 200"/>
              <a:gd name="T31" fmla="*/ 142 h 179"/>
              <a:gd name="T32" fmla="*/ 86 w 200"/>
              <a:gd name="T33" fmla="*/ 129 h 179"/>
              <a:gd name="T34" fmla="*/ 61 w 200"/>
              <a:gd name="T35" fmla="*/ 100 h 179"/>
              <a:gd name="T36" fmla="*/ 1 w 200"/>
              <a:gd name="T37" fmla="*/ 42 h 179"/>
              <a:gd name="T38" fmla="*/ 37 w 200"/>
              <a:gd name="T39" fmla="*/ 19 h 179"/>
              <a:gd name="T40" fmla="*/ 36 w 200"/>
              <a:gd name="T41" fmla="*/ 0 h 179"/>
              <a:gd name="T42" fmla="*/ 100 w 200"/>
              <a:gd name="T43" fmla="*/ 0 h 179"/>
              <a:gd name="T44" fmla="*/ 163 w 200"/>
              <a:gd name="T45" fmla="*/ 0 h 179"/>
              <a:gd name="T46" fmla="*/ 163 w 200"/>
              <a:gd name="T47" fmla="*/ 19 h 179"/>
              <a:gd name="T48" fmla="*/ 199 w 200"/>
              <a:gd name="T49" fmla="*/ 42 h 179"/>
              <a:gd name="T50" fmla="*/ 139 w 200"/>
              <a:gd name="T51" fmla="*/ 100 h 179"/>
              <a:gd name="T52" fmla="*/ 84 w 200"/>
              <a:gd name="T53" fmla="*/ 118 h 179"/>
              <a:gd name="T54" fmla="*/ 53 w 200"/>
              <a:gd name="T55" fmla="*/ 16 h 179"/>
              <a:gd name="T56" fmla="*/ 48 w 200"/>
              <a:gd name="T57" fmla="*/ 12 h 179"/>
              <a:gd name="T58" fmla="*/ 84 w 200"/>
              <a:gd name="T59" fmla="*/ 118 h 179"/>
              <a:gd name="T60" fmla="*/ 11 w 200"/>
              <a:gd name="T61" fmla="*/ 42 h 179"/>
              <a:gd name="T62" fmla="*/ 54 w 200"/>
              <a:gd name="T63" fmla="*/ 88 h 179"/>
              <a:gd name="T64" fmla="*/ 37 w 200"/>
              <a:gd name="T65" fmla="*/ 29 h 179"/>
              <a:gd name="T66" fmla="*/ 11 w 200"/>
              <a:gd name="T67" fmla="*/ 42 h 179"/>
              <a:gd name="T68" fmla="*/ 162 w 200"/>
              <a:gd name="T69" fmla="*/ 29 h 179"/>
              <a:gd name="T70" fmla="*/ 145 w 200"/>
              <a:gd name="T71" fmla="*/ 88 h 179"/>
              <a:gd name="T72" fmla="*/ 188 w 200"/>
              <a:gd name="T73" fmla="*/ 42 h 179"/>
              <a:gd name="T74" fmla="*/ 162 w 200"/>
              <a:gd name="T75" fmla="*/ 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79">
                <a:moveTo>
                  <a:pt x="147" y="162"/>
                </a:moveTo>
                <a:cubicBezTo>
                  <a:pt x="147" y="179"/>
                  <a:pt x="147" y="179"/>
                  <a:pt x="147" y="179"/>
                </a:cubicBezTo>
                <a:cubicBezTo>
                  <a:pt x="100" y="179"/>
                  <a:pt x="100" y="179"/>
                  <a:pt x="100" y="179"/>
                </a:cubicBezTo>
                <a:cubicBezTo>
                  <a:pt x="53" y="179"/>
                  <a:pt x="53" y="179"/>
                  <a:pt x="53" y="179"/>
                </a:cubicBezTo>
                <a:cubicBezTo>
                  <a:pt x="53" y="162"/>
                  <a:pt x="53" y="162"/>
                  <a:pt x="53" y="162"/>
                </a:cubicBezTo>
                <a:cubicBezTo>
                  <a:pt x="53" y="162"/>
                  <a:pt x="53" y="155"/>
                  <a:pt x="61" y="155"/>
                </a:cubicBezTo>
                <a:cubicBezTo>
                  <a:pt x="69" y="155"/>
                  <a:pt x="100" y="155"/>
                  <a:pt x="100" y="155"/>
                </a:cubicBezTo>
                <a:cubicBezTo>
                  <a:pt x="100" y="155"/>
                  <a:pt x="131" y="155"/>
                  <a:pt x="138" y="155"/>
                </a:cubicBezTo>
                <a:cubicBezTo>
                  <a:pt x="146" y="155"/>
                  <a:pt x="147" y="162"/>
                  <a:pt x="147" y="162"/>
                </a:cubicBezTo>
                <a:close/>
                <a:moveTo>
                  <a:pt x="139" y="100"/>
                </a:moveTo>
                <a:cubicBezTo>
                  <a:pt x="126" y="120"/>
                  <a:pt x="113" y="129"/>
                  <a:pt x="113" y="129"/>
                </a:cubicBezTo>
                <a:cubicBezTo>
                  <a:pt x="113" y="129"/>
                  <a:pt x="104" y="136"/>
                  <a:pt x="116" y="142"/>
                </a:cubicBezTo>
                <a:cubicBezTo>
                  <a:pt x="128" y="148"/>
                  <a:pt x="125" y="153"/>
                  <a:pt x="125" y="153"/>
                </a:cubicBezTo>
                <a:cubicBezTo>
                  <a:pt x="100" y="153"/>
                  <a:pt x="100" y="153"/>
                  <a:pt x="100" y="153"/>
                </a:cubicBezTo>
                <a:cubicBezTo>
                  <a:pt x="75" y="153"/>
                  <a:pt x="75" y="153"/>
                  <a:pt x="75" y="153"/>
                </a:cubicBezTo>
                <a:cubicBezTo>
                  <a:pt x="75" y="153"/>
                  <a:pt x="72" y="148"/>
                  <a:pt x="83" y="142"/>
                </a:cubicBezTo>
                <a:cubicBezTo>
                  <a:pt x="95" y="136"/>
                  <a:pt x="86" y="129"/>
                  <a:pt x="86" y="129"/>
                </a:cubicBezTo>
                <a:cubicBezTo>
                  <a:pt x="86" y="129"/>
                  <a:pt x="73" y="120"/>
                  <a:pt x="61" y="100"/>
                </a:cubicBezTo>
                <a:cubicBezTo>
                  <a:pt x="29" y="96"/>
                  <a:pt x="0" y="64"/>
                  <a:pt x="1" y="42"/>
                </a:cubicBezTo>
                <a:cubicBezTo>
                  <a:pt x="1" y="35"/>
                  <a:pt x="6" y="18"/>
                  <a:pt x="37" y="19"/>
                </a:cubicBezTo>
                <a:cubicBezTo>
                  <a:pt x="36" y="13"/>
                  <a:pt x="36" y="7"/>
                  <a:pt x="36" y="0"/>
                </a:cubicBezTo>
                <a:cubicBezTo>
                  <a:pt x="100" y="0"/>
                  <a:pt x="100" y="0"/>
                  <a:pt x="100" y="0"/>
                </a:cubicBezTo>
                <a:cubicBezTo>
                  <a:pt x="163" y="0"/>
                  <a:pt x="163" y="0"/>
                  <a:pt x="163" y="0"/>
                </a:cubicBezTo>
                <a:cubicBezTo>
                  <a:pt x="163" y="7"/>
                  <a:pt x="163" y="13"/>
                  <a:pt x="163" y="19"/>
                </a:cubicBezTo>
                <a:cubicBezTo>
                  <a:pt x="194" y="18"/>
                  <a:pt x="198" y="35"/>
                  <a:pt x="199" y="42"/>
                </a:cubicBezTo>
                <a:cubicBezTo>
                  <a:pt x="200" y="64"/>
                  <a:pt x="171" y="96"/>
                  <a:pt x="139" y="100"/>
                </a:cubicBezTo>
                <a:close/>
                <a:moveTo>
                  <a:pt x="84" y="118"/>
                </a:moveTo>
                <a:cubicBezTo>
                  <a:pt x="47" y="61"/>
                  <a:pt x="53" y="23"/>
                  <a:pt x="53" y="16"/>
                </a:cubicBezTo>
                <a:cubicBezTo>
                  <a:pt x="54" y="8"/>
                  <a:pt x="49" y="8"/>
                  <a:pt x="48" y="12"/>
                </a:cubicBezTo>
                <a:cubicBezTo>
                  <a:pt x="35" y="56"/>
                  <a:pt x="84" y="118"/>
                  <a:pt x="84" y="118"/>
                </a:cubicBezTo>
                <a:close/>
                <a:moveTo>
                  <a:pt x="11" y="42"/>
                </a:moveTo>
                <a:cubicBezTo>
                  <a:pt x="11" y="56"/>
                  <a:pt x="30" y="81"/>
                  <a:pt x="54" y="88"/>
                </a:cubicBezTo>
                <a:cubicBezTo>
                  <a:pt x="46" y="73"/>
                  <a:pt x="40" y="54"/>
                  <a:pt x="37" y="29"/>
                </a:cubicBezTo>
                <a:cubicBezTo>
                  <a:pt x="26" y="29"/>
                  <a:pt x="12" y="31"/>
                  <a:pt x="11" y="42"/>
                </a:cubicBezTo>
                <a:close/>
                <a:moveTo>
                  <a:pt x="162" y="29"/>
                </a:moveTo>
                <a:cubicBezTo>
                  <a:pt x="159" y="54"/>
                  <a:pt x="153" y="73"/>
                  <a:pt x="145" y="88"/>
                </a:cubicBezTo>
                <a:cubicBezTo>
                  <a:pt x="169" y="81"/>
                  <a:pt x="188" y="56"/>
                  <a:pt x="188" y="42"/>
                </a:cubicBezTo>
                <a:cubicBezTo>
                  <a:pt x="187" y="31"/>
                  <a:pt x="173" y="29"/>
                  <a:pt x="162" y="29"/>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7" name="Rechteck 66"/>
          <p:cNvSpPr/>
          <p:nvPr userDrawn="1"/>
        </p:nvSpPr>
        <p:spPr bwMode="gray">
          <a:xfrm>
            <a:off x="3709480" y="1771841"/>
            <a:ext cx="4800000" cy="3014400"/>
          </a:xfrm>
          <a:prstGeom prst="rect">
            <a:avLst/>
          </a:prstGeom>
          <a:noFill/>
          <a:ln w="9525">
            <a:solidFill>
              <a:srgbClr val="153B8B"/>
            </a:solidFill>
          </a:ln>
        </p:spPr>
        <p:style>
          <a:lnRef idx="2">
            <a:schemeClr val="accent1">
              <a:shade val="50000"/>
            </a:schemeClr>
          </a:lnRef>
          <a:fillRef idx="1">
            <a:schemeClr val="accent1"/>
          </a:fillRef>
          <a:effectRef idx="0">
            <a:schemeClr val="accent1"/>
          </a:effectRef>
          <a:fontRef idx="minor">
            <a:schemeClr val="lt1"/>
          </a:fontRef>
        </p:style>
        <p:txBody>
          <a:bodyPr lIns="96000" tIns="96000" rIns="96000" bIns="96000" rtlCol="0" anchor="ctr"/>
          <a:lstStyle/>
          <a:p>
            <a:pPr algn="ctr"/>
            <a:endParaRPr lang="en-US" sz="1200" dirty="0" err="1" smtClean="0">
              <a:solidFill>
                <a:srgbClr val="FFFFFF"/>
              </a:solidFill>
            </a:endParaRPr>
          </a:p>
        </p:txBody>
      </p:sp>
      <p:sp>
        <p:nvSpPr>
          <p:cNvPr id="72" name="Textplatzhalter 68"/>
          <p:cNvSpPr>
            <a:spLocks noGrp="1"/>
          </p:cNvSpPr>
          <p:nvPr userDrawn="1">
            <p:ph type="body" sz="quarter" idx="22" hasCustomPrompt="1"/>
          </p:nvPr>
        </p:nvSpPr>
        <p:spPr>
          <a:xfrm>
            <a:off x="172800" y="5112000"/>
            <a:ext cx="4128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73" name="Textplatzhalter 68"/>
          <p:cNvSpPr>
            <a:spLocks noGrp="1"/>
          </p:cNvSpPr>
          <p:nvPr userDrawn="1">
            <p:ph type="body" sz="quarter" idx="23" hasCustomPrompt="1"/>
          </p:nvPr>
        </p:nvSpPr>
        <p:spPr>
          <a:xfrm>
            <a:off x="4382400" y="5112000"/>
            <a:ext cx="4128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74" name="Textplatzhalter 68"/>
          <p:cNvSpPr>
            <a:spLocks noGrp="1"/>
          </p:cNvSpPr>
          <p:nvPr userDrawn="1">
            <p:ph type="body" sz="quarter" idx="24" hasCustomPrompt="1"/>
          </p:nvPr>
        </p:nvSpPr>
        <p:spPr>
          <a:xfrm>
            <a:off x="8594215" y="5112000"/>
            <a:ext cx="3456000" cy="1344000"/>
          </a:xfrm>
          <a:ln>
            <a:solidFill>
              <a:srgbClr val="ED1847"/>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57" name="Rechteck 56"/>
          <p:cNvSpPr/>
          <p:nvPr userDrawn="1"/>
        </p:nvSpPr>
        <p:spPr bwMode="gray">
          <a:xfrm>
            <a:off x="172800" y="4828800"/>
            <a:ext cx="4128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RISKS</a:t>
            </a:r>
          </a:p>
        </p:txBody>
      </p:sp>
      <p:sp>
        <p:nvSpPr>
          <p:cNvPr id="75" name="Freeform 106"/>
          <p:cNvSpPr>
            <a:spLocks noEditPoints="1"/>
          </p:cNvSpPr>
          <p:nvPr userDrawn="1"/>
        </p:nvSpPr>
        <p:spPr bwMode="auto">
          <a:xfrm>
            <a:off x="254080" y="4872000"/>
            <a:ext cx="168000" cy="153600"/>
          </a:xfrm>
          <a:custGeom>
            <a:avLst/>
            <a:gdLst>
              <a:gd name="T0" fmla="*/ 203 w 212"/>
              <a:gd name="T1" fmla="*/ 154 h 183"/>
              <a:gd name="T2" fmla="*/ 123 w 212"/>
              <a:gd name="T3" fmla="*/ 16 h 183"/>
              <a:gd name="T4" fmla="*/ 89 w 212"/>
              <a:gd name="T5" fmla="*/ 16 h 183"/>
              <a:gd name="T6" fmla="*/ 9 w 212"/>
              <a:gd name="T7" fmla="*/ 154 h 183"/>
              <a:gd name="T8" fmla="*/ 26 w 212"/>
              <a:gd name="T9" fmla="*/ 183 h 183"/>
              <a:gd name="T10" fmla="*/ 186 w 212"/>
              <a:gd name="T11" fmla="*/ 183 h 183"/>
              <a:gd name="T12" fmla="*/ 203 w 212"/>
              <a:gd name="T13" fmla="*/ 154 h 183"/>
              <a:gd name="T14" fmla="*/ 116 w 212"/>
              <a:gd name="T15" fmla="*/ 157 h 183"/>
              <a:gd name="T16" fmla="*/ 96 w 212"/>
              <a:gd name="T17" fmla="*/ 157 h 183"/>
              <a:gd name="T18" fmla="*/ 96 w 212"/>
              <a:gd name="T19" fmla="*/ 138 h 183"/>
              <a:gd name="T20" fmla="*/ 116 w 212"/>
              <a:gd name="T21" fmla="*/ 138 h 183"/>
              <a:gd name="T22" fmla="*/ 116 w 212"/>
              <a:gd name="T23" fmla="*/ 157 h 183"/>
              <a:gd name="T24" fmla="*/ 114 w 212"/>
              <a:gd name="T25" fmla="*/ 127 h 183"/>
              <a:gd name="T26" fmla="*/ 98 w 212"/>
              <a:gd name="T27" fmla="*/ 127 h 183"/>
              <a:gd name="T28" fmla="*/ 94 w 212"/>
              <a:gd name="T29" fmla="*/ 55 h 183"/>
              <a:gd name="T30" fmla="*/ 118 w 212"/>
              <a:gd name="T31" fmla="*/ 55 h 183"/>
              <a:gd name="T32" fmla="*/ 114 w 212"/>
              <a:gd name="T33" fmla="*/ 12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83">
                <a:moveTo>
                  <a:pt x="203" y="154"/>
                </a:moveTo>
                <a:cubicBezTo>
                  <a:pt x="123" y="16"/>
                  <a:pt x="123" y="16"/>
                  <a:pt x="123" y="16"/>
                </a:cubicBezTo>
                <a:cubicBezTo>
                  <a:pt x="114" y="0"/>
                  <a:pt x="99" y="0"/>
                  <a:pt x="89" y="16"/>
                </a:cubicBezTo>
                <a:cubicBezTo>
                  <a:pt x="9" y="154"/>
                  <a:pt x="9" y="154"/>
                  <a:pt x="9" y="154"/>
                </a:cubicBezTo>
                <a:cubicBezTo>
                  <a:pt x="0" y="170"/>
                  <a:pt x="8" y="183"/>
                  <a:pt x="26" y="183"/>
                </a:cubicBezTo>
                <a:cubicBezTo>
                  <a:pt x="186" y="183"/>
                  <a:pt x="186" y="183"/>
                  <a:pt x="186" y="183"/>
                </a:cubicBezTo>
                <a:cubicBezTo>
                  <a:pt x="205" y="183"/>
                  <a:pt x="212" y="170"/>
                  <a:pt x="203" y="154"/>
                </a:cubicBezTo>
                <a:close/>
                <a:moveTo>
                  <a:pt x="116" y="157"/>
                </a:moveTo>
                <a:cubicBezTo>
                  <a:pt x="96" y="157"/>
                  <a:pt x="96" y="157"/>
                  <a:pt x="96" y="157"/>
                </a:cubicBezTo>
                <a:cubicBezTo>
                  <a:pt x="96" y="138"/>
                  <a:pt x="96" y="138"/>
                  <a:pt x="96" y="138"/>
                </a:cubicBezTo>
                <a:cubicBezTo>
                  <a:pt x="116" y="138"/>
                  <a:pt x="116" y="138"/>
                  <a:pt x="116" y="138"/>
                </a:cubicBezTo>
                <a:lnTo>
                  <a:pt x="116" y="157"/>
                </a:lnTo>
                <a:close/>
                <a:moveTo>
                  <a:pt x="114" y="127"/>
                </a:moveTo>
                <a:cubicBezTo>
                  <a:pt x="98" y="127"/>
                  <a:pt x="98" y="127"/>
                  <a:pt x="98" y="127"/>
                </a:cubicBezTo>
                <a:cubicBezTo>
                  <a:pt x="94" y="55"/>
                  <a:pt x="94" y="55"/>
                  <a:pt x="94" y="55"/>
                </a:cubicBezTo>
                <a:cubicBezTo>
                  <a:pt x="118" y="55"/>
                  <a:pt x="118" y="55"/>
                  <a:pt x="118" y="55"/>
                </a:cubicBezTo>
                <a:lnTo>
                  <a:pt x="114" y="127"/>
                </a:ln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59" name="Rechteck 58"/>
          <p:cNvSpPr/>
          <p:nvPr userDrawn="1"/>
        </p:nvSpPr>
        <p:spPr bwMode="gray">
          <a:xfrm>
            <a:off x="4383507" y="4828800"/>
            <a:ext cx="4128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ISSUES</a:t>
            </a:r>
          </a:p>
        </p:txBody>
      </p:sp>
      <p:sp>
        <p:nvSpPr>
          <p:cNvPr id="76" name="Freeform 49"/>
          <p:cNvSpPr>
            <a:spLocks noChangeAspect="1"/>
          </p:cNvSpPr>
          <p:nvPr userDrawn="1"/>
        </p:nvSpPr>
        <p:spPr bwMode="auto">
          <a:xfrm>
            <a:off x="4497445" y="4871072"/>
            <a:ext cx="93105" cy="180000"/>
          </a:xfrm>
          <a:custGeom>
            <a:avLst/>
            <a:gdLst>
              <a:gd name="T0" fmla="*/ 8 w 61"/>
              <a:gd name="T1" fmla="*/ 134 h 135"/>
              <a:gd name="T2" fmla="*/ 30 w 61"/>
              <a:gd name="T3" fmla="*/ 79 h 135"/>
              <a:gd name="T4" fmla="*/ 2 w 61"/>
              <a:gd name="T5" fmla="*/ 65 h 135"/>
              <a:gd name="T6" fmla="*/ 55 w 61"/>
              <a:gd name="T7" fmla="*/ 1 h 135"/>
              <a:gd name="T8" fmla="*/ 32 w 61"/>
              <a:gd name="T9" fmla="*/ 57 h 135"/>
              <a:gd name="T10" fmla="*/ 61 w 61"/>
              <a:gd name="T11" fmla="*/ 71 h 135"/>
              <a:gd name="T12" fmla="*/ 8 w 61"/>
              <a:gd name="T13" fmla="*/ 134 h 135"/>
            </a:gdLst>
            <a:ahLst/>
            <a:cxnLst>
              <a:cxn ang="0">
                <a:pos x="T0" y="T1"/>
              </a:cxn>
              <a:cxn ang="0">
                <a:pos x="T2" y="T3"/>
              </a:cxn>
              <a:cxn ang="0">
                <a:pos x="T4" y="T5"/>
              </a:cxn>
              <a:cxn ang="0">
                <a:pos x="T6" y="T7"/>
              </a:cxn>
              <a:cxn ang="0">
                <a:pos x="T8" y="T9"/>
              </a:cxn>
              <a:cxn ang="0">
                <a:pos x="T10" y="T11"/>
              </a:cxn>
              <a:cxn ang="0">
                <a:pos x="T12" y="T13"/>
              </a:cxn>
            </a:cxnLst>
            <a:rect l="0" t="0" r="r" b="b"/>
            <a:pathLst>
              <a:path w="61" h="135">
                <a:moveTo>
                  <a:pt x="8" y="134"/>
                </a:moveTo>
                <a:cubicBezTo>
                  <a:pt x="6" y="133"/>
                  <a:pt x="31" y="81"/>
                  <a:pt x="30" y="79"/>
                </a:cubicBezTo>
                <a:cubicBezTo>
                  <a:pt x="29" y="77"/>
                  <a:pt x="3" y="69"/>
                  <a:pt x="2" y="65"/>
                </a:cubicBezTo>
                <a:cubicBezTo>
                  <a:pt x="0" y="61"/>
                  <a:pt x="53" y="0"/>
                  <a:pt x="55" y="1"/>
                </a:cubicBezTo>
                <a:cubicBezTo>
                  <a:pt x="56" y="3"/>
                  <a:pt x="32" y="55"/>
                  <a:pt x="32" y="57"/>
                </a:cubicBezTo>
                <a:cubicBezTo>
                  <a:pt x="33" y="58"/>
                  <a:pt x="60" y="67"/>
                  <a:pt x="61" y="71"/>
                </a:cubicBezTo>
                <a:cubicBezTo>
                  <a:pt x="61" y="75"/>
                  <a:pt x="9" y="135"/>
                  <a:pt x="8" y="134"/>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a:solidFill>
                <a:srgbClr val="404040"/>
              </a:solidFill>
            </a:endParaRPr>
          </a:p>
        </p:txBody>
      </p:sp>
      <p:sp>
        <p:nvSpPr>
          <p:cNvPr id="61" name="Rechteck 60"/>
          <p:cNvSpPr/>
          <p:nvPr userDrawn="1"/>
        </p:nvSpPr>
        <p:spPr bwMode="gray">
          <a:xfrm>
            <a:off x="8594215" y="3158400"/>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NEXT STEPS</a:t>
            </a:r>
          </a:p>
        </p:txBody>
      </p:sp>
      <p:sp>
        <p:nvSpPr>
          <p:cNvPr id="77" name="Freeform 31"/>
          <p:cNvSpPr>
            <a:spLocks noChangeAspect="1" noEditPoints="1"/>
          </p:cNvSpPr>
          <p:nvPr userDrawn="1"/>
        </p:nvSpPr>
        <p:spPr bwMode="auto">
          <a:xfrm>
            <a:off x="8675495" y="3192393"/>
            <a:ext cx="153067" cy="172013"/>
          </a:xfrm>
          <a:custGeom>
            <a:avLst/>
            <a:gdLst>
              <a:gd name="T0" fmla="*/ 12 w 74"/>
              <a:gd name="T1" fmla="*/ 43 h 99"/>
              <a:gd name="T2" fmla="*/ 12 w 74"/>
              <a:gd name="T3" fmla="*/ 43 h 99"/>
              <a:gd name="T4" fmla="*/ 8 w 74"/>
              <a:gd name="T5" fmla="*/ 39 h 99"/>
              <a:gd name="T6" fmla="*/ 25 w 74"/>
              <a:gd name="T7" fmla="*/ 16 h 99"/>
              <a:gd name="T8" fmla="*/ 53 w 74"/>
              <a:gd name="T9" fmla="*/ 16 h 99"/>
              <a:gd name="T10" fmla="*/ 53 w 74"/>
              <a:gd name="T11" fmla="*/ 37 h 99"/>
              <a:gd name="T12" fmla="*/ 74 w 74"/>
              <a:gd name="T13" fmla="*/ 37 h 99"/>
              <a:gd name="T14" fmla="*/ 74 w 74"/>
              <a:gd name="T15" fmla="*/ 45 h 99"/>
              <a:gd name="T16" fmla="*/ 49 w 74"/>
              <a:gd name="T17" fmla="*/ 45 h 99"/>
              <a:gd name="T18" fmla="*/ 45 w 74"/>
              <a:gd name="T19" fmla="*/ 41 h 99"/>
              <a:gd name="T20" fmla="*/ 41 w 74"/>
              <a:gd name="T21" fmla="*/ 51 h 99"/>
              <a:gd name="T22" fmla="*/ 57 w 74"/>
              <a:gd name="T23" fmla="*/ 66 h 99"/>
              <a:gd name="T24" fmla="*/ 57 w 74"/>
              <a:gd name="T25" fmla="*/ 99 h 99"/>
              <a:gd name="T26" fmla="*/ 49 w 74"/>
              <a:gd name="T27" fmla="*/ 99 h 99"/>
              <a:gd name="T28" fmla="*/ 49 w 74"/>
              <a:gd name="T29" fmla="*/ 72 h 99"/>
              <a:gd name="T30" fmla="*/ 33 w 74"/>
              <a:gd name="T31" fmla="*/ 58 h 99"/>
              <a:gd name="T32" fmla="*/ 33 w 74"/>
              <a:gd name="T33" fmla="*/ 82 h 99"/>
              <a:gd name="T34" fmla="*/ 0 w 74"/>
              <a:gd name="T35" fmla="*/ 82 h 99"/>
              <a:gd name="T36" fmla="*/ 0 w 74"/>
              <a:gd name="T37" fmla="*/ 74 h 99"/>
              <a:gd name="T38" fmla="*/ 25 w 74"/>
              <a:gd name="T39" fmla="*/ 74 h 99"/>
              <a:gd name="T40" fmla="*/ 25 w 74"/>
              <a:gd name="T41" fmla="*/ 49 h 99"/>
              <a:gd name="T42" fmla="*/ 37 w 74"/>
              <a:gd name="T43" fmla="*/ 27 h 99"/>
              <a:gd name="T44" fmla="*/ 28 w 74"/>
              <a:gd name="T45" fmla="*/ 27 h 99"/>
              <a:gd name="T46" fmla="*/ 12 w 74"/>
              <a:gd name="T47" fmla="*/ 43 h 99"/>
              <a:gd name="T48" fmla="*/ 49 w 74"/>
              <a:gd name="T49" fmla="*/ 8 h 99"/>
              <a:gd name="T50" fmla="*/ 57 w 74"/>
              <a:gd name="T51" fmla="*/ 16 h 99"/>
              <a:gd name="T52" fmla="*/ 66 w 74"/>
              <a:gd name="T53" fmla="*/ 8 h 99"/>
              <a:gd name="T54" fmla="*/ 57 w 74"/>
              <a:gd name="T55" fmla="*/ 0 h 99"/>
              <a:gd name="T56" fmla="*/ 49 w 74"/>
              <a:gd name="T57"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99">
                <a:moveTo>
                  <a:pt x="12" y="43"/>
                </a:moveTo>
                <a:cubicBezTo>
                  <a:pt x="12" y="43"/>
                  <a:pt x="12" y="43"/>
                  <a:pt x="12" y="43"/>
                </a:cubicBezTo>
                <a:cubicBezTo>
                  <a:pt x="8" y="39"/>
                  <a:pt x="8" y="39"/>
                  <a:pt x="8" y="39"/>
                </a:cubicBezTo>
                <a:cubicBezTo>
                  <a:pt x="25" y="16"/>
                  <a:pt x="25" y="16"/>
                  <a:pt x="25" y="16"/>
                </a:cubicBezTo>
                <a:cubicBezTo>
                  <a:pt x="53" y="16"/>
                  <a:pt x="53" y="16"/>
                  <a:pt x="53" y="16"/>
                </a:cubicBezTo>
                <a:cubicBezTo>
                  <a:pt x="53" y="37"/>
                  <a:pt x="53" y="37"/>
                  <a:pt x="53" y="37"/>
                </a:cubicBezTo>
                <a:cubicBezTo>
                  <a:pt x="74" y="37"/>
                  <a:pt x="74" y="37"/>
                  <a:pt x="74" y="37"/>
                </a:cubicBezTo>
                <a:cubicBezTo>
                  <a:pt x="74" y="45"/>
                  <a:pt x="74" y="45"/>
                  <a:pt x="74" y="45"/>
                </a:cubicBezTo>
                <a:cubicBezTo>
                  <a:pt x="49" y="45"/>
                  <a:pt x="49" y="45"/>
                  <a:pt x="49" y="45"/>
                </a:cubicBezTo>
                <a:cubicBezTo>
                  <a:pt x="45" y="41"/>
                  <a:pt x="45" y="41"/>
                  <a:pt x="45" y="41"/>
                </a:cubicBezTo>
                <a:cubicBezTo>
                  <a:pt x="41" y="51"/>
                  <a:pt x="41" y="51"/>
                  <a:pt x="41" y="51"/>
                </a:cubicBezTo>
                <a:cubicBezTo>
                  <a:pt x="57" y="66"/>
                  <a:pt x="57" y="66"/>
                  <a:pt x="57" y="66"/>
                </a:cubicBezTo>
                <a:cubicBezTo>
                  <a:pt x="57" y="99"/>
                  <a:pt x="57" y="99"/>
                  <a:pt x="57" y="99"/>
                </a:cubicBezTo>
                <a:cubicBezTo>
                  <a:pt x="49" y="99"/>
                  <a:pt x="49" y="99"/>
                  <a:pt x="49" y="99"/>
                </a:cubicBezTo>
                <a:cubicBezTo>
                  <a:pt x="49" y="72"/>
                  <a:pt x="49" y="72"/>
                  <a:pt x="49" y="72"/>
                </a:cubicBezTo>
                <a:cubicBezTo>
                  <a:pt x="33" y="58"/>
                  <a:pt x="33" y="58"/>
                  <a:pt x="33" y="58"/>
                </a:cubicBezTo>
                <a:cubicBezTo>
                  <a:pt x="33" y="82"/>
                  <a:pt x="33" y="82"/>
                  <a:pt x="33" y="82"/>
                </a:cubicBezTo>
                <a:cubicBezTo>
                  <a:pt x="0" y="82"/>
                  <a:pt x="0" y="82"/>
                  <a:pt x="0" y="82"/>
                </a:cubicBezTo>
                <a:cubicBezTo>
                  <a:pt x="0" y="74"/>
                  <a:pt x="0" y="74"/>
                  <a:pt x="0" y="74"/>
                </a:cubicBezTo>
                <a:cubicBezTo>
                  <a:pt x="25" y="74"/>
                  <a:pt x="25" y="74"/>
                  <a:pt x="25" y="74"/>
                </a:cubicBezTo>
                <a:cubicBezTo>
                  <a:pt x="25" y="49"/>
                  <a:pt x="25" y="49"/>
                  <a:pt x="25" y="49"/>
                </a:cubicBezTo>
                <a:cubicBezTo>
                  <a:pt x="37" y="27"/>
                  <a:pt x="37" y="27"/>
                  <a:pt x="37" y="27"/>
                </a:cubicBezTo>
                <a:cubicBezTo>
                  <a:pt x="28" y="27"/>
                  <a:pt x="28" y="27"/>
                  <a:pt x="28" y="27"/>
                </a:cubicBezTo>
                <a:cubicBezTo>
                  <a:pt x="12" y="43"/>
                  <a:pt x="12" y="43"/>
                  <a:pt x="12" y="43"/>
                </a:cubicBezTo>
                <a:close/>
                <a:moveTo>
                  <a:pt x="49" y="8"/>
                </a:moveTo>
                <a:cubicBezTo>
                  <a:pt x="49" y="13"/>
                  <a:pt x="53" y="16"/>
                  <a:pt x="57" y="16"/>
                </a:cubicBezTo>
                <a:cubicBezTo>
                  <a:pt x="62" y="16"/>
                  <a:pt x="66" y="13"/>
                  <a:pt x="66" y="8"/>
                </a:cubicBezTo>
                <a:cubicBezTo>
                  <a:pt x="66" y="4"/>
                  <a:pt x="62" y="0"/>
                  <a:pt x="57" y="0"/>
                </a:cubicBezTo>
                <a:cubicBezTo>
                  <a:pt x="53" y="0"/>
                  <a:pt x="49" y="4"/>
                  <a:pt x="49" y="8"/>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60" name="Rechteck 59"/>
          <p:cNvSpPr/>
          <p:nvPr userDrawn="1"/>
        </p:nvSpPr>
        <p:spPr bwMode="gray">
          <a:xfrm>
            <a:off x="8594215" y="4828800"/>
            <a:ext cx="3456000" cy="240000"/>
          </a:xfrm>
          <a:prstGeom prst="rect">
            <a:avLst/>
          </a:prstGeom>
          <a:solidFill>
            <a:srgbClr val="ED1847"/>
          </a:solidFill>
          <a:ln w="9525">
            <a:solidFill>
              <a:srgbClr val="ED1847"/>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REQUIRED DECISIONS</a:t>
            </a:r>
          </a:p>
        </p:txBody>
      </p:sp>
      <p:sp>
        <p:nvSpPr>
          <p:cNvPr id="78" name="Freeform 62"/>
          <p:cNvSpPr>
            <a:spLocks noEditPoints="1"/>
          </p:cNvSpPr>
          <p:nvPr userDrawn="1"/>
        </p:nvSpPr>
        <p:spPr bwMode="auto">
          <a:xfrm>
            <a:off x="8675495" y="4863813"/>
            <a:ext cx="206400" cy="177579"/>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sp>
        <p:nvSpPr>
          <p:cNvPr id="79" name="Textplatzhalter 68"/>
          <p:cNvSpPr>
            <a:spLocks noGrp="1"/>
          </p:cNvSpPr>
          <p:nvPr userDrawn="1">
            <p:ph type="body" sz="quarter" idx="25" hasCustomPrompt="1"/>
          </p:nvPr>
        </p:nvSpPr>
        <p:spPr>
          <a:xfrm>
            <a:off x="8595848" y="3441600"/>
            <a:ext cx="3456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80" name="Textplatzhalter 68"/>
          <p:cNvSpPr>
            <a:spLocks noGrp="1"/>
          </p:cNvSpPr>
          <p:nvPr userDrawn="1">
            <p:ph type="body" sz="quarter" idx="26" hasCustomPrompt="1"/>
          </p:nvPr>
        </p:nvSpPr>
        <p:spPr>
          <a:xfrm>
            <a:off x="8595848" y="1771200"/>
            <a:ext cx="3456000" cy="1344000"/>
          </a:xfrm>
          <a:ln>
            <a:solidFill>
              <a:srgbClr val="153B8B"/>
            </a:solidFill>
          </a:ln>
        </p:spPr>
        <p:txBody>
          <a:bodyPr lIns="36000" tIns="36000" rIns="36000" bIns="36000">
            <a:normAutofit/>
          </a:bodyPr>
          <a:lstStyle>
            <a:lvl1pPr>
              <a:defRPr sz="1333"/>
            </a:lvl1pPr>
            <a:lvl2pPr>
              <a:defRPr sz="1333"/>
            </a:lvl2pPr>
            <a:lvl3pPr>
              <a:defRPr sz="1333"/>
            </a:lvl3pPr>
            <a:lvl4pPr marL="180000" indent="-112181">
              <a:buFont typeface="Arial" panose="020B0604020202020204" pitchFamily="34" charset="0"/>
              <a:buChar char="•"/>
              <a:defRPr sz="1200"/>
            </a:lvl4pPr>
            <a:lvl5pPr marL="180000" indent="-112181">
              <a:buFont typeface="Arial" panose="020B0604020202020204" pitchFamily="34" charset="0"/>
              <a:buChar char="•"/>
              <a:defRPr sz="1200"/>
            </a:lvl5pPr>
            <a:lvl6pPr marL="180000" indent="-112181">
              <a:buFont typeface="Arial" panose="020B0604020202020204" pitchFamily="34" charset="0"/>
              <a:buChar char="•"/>
              <a:defRPr sz="1200"/>
            </a:lvl6pPr>
            <a:lvl7pPr marL="180000" indent="-112181">
              <a:buFont typeface="Arial" panose="020B0604020202020204" pitchFamily="34" charset="0"/>
              <a:buChar char="•"/>
              <a:defRPr sz="1200"/>
            </a:lvl7pPr>
            <a:lvl8pPr marL="353475" indent="-112181">
              <a:buFont typeface="Arial" panose="020B0604020202020204" pitchFamily="34" charset="0"/>
              <a:buChar char="•"/>
              <a:defRPr sz="1200"/>
            </a:lvl8pPr>
          </a:lstStyle>
          <a:p>
            <a:pPr lvl="3"/>
            <a:r>
              <a:rPr lang="en-US" sz="1100" dirty="0" smtClean="0"/>
              <a:t>Frist Level</a:t>
            </a:r>
          </a:p>
          <a:p>
            <a:pPr lvl="4"/>
            <a:r>
              <a:rPr lang="en-US" sz="1100" dirty="0" smtClean="0"/>
              <a:t>Second Level</a:t>
            </a:r>
          </a:p>
          <a:p>
            <a:pPr lvl="5"/>
            <a:r>
              <a:rPr lang="en-US" sz="1100" dirty="0" smtClean="0"/>
              <a:t>Third Level</a:t>
            </a:r>
          </a:p>
          <a:p>
            <a:pPr lvl="6"/>
            <a:r>
              <a:rPr lang="en-US" sz="1100" dirty="0" smtClean="0"/>
              <a:t>Fourth Level</a:t>
            </a:r>
          </a:p>
          <a:p>
            <a:pPr lvl="6"/>
            <a:r>
              <a:rPr lang="en-US" sz="1100" dirty="0" smtClean="0"/>
              <a:t>Fifth Level</a:t>
            </a:r>
            <a:endParaRPr lang="en-US" sz="1100" dirty="0"/>
          </a:p>
        </p:txBody>
      </p:sp>
      <p:sp>
        <p:nvSpPr>
          <p:cNvPr id="3" name="Rechteck 2"/>
          <p:cNvSpPr/>
          <p:nvPr userDrawn="1"/>
        </p:nvSpPr>
        <p:spPr bwMode="gray">
          <a:xfrm>
            <a:off x="171683" y="1488096"/>
            <a:ext cx="3456000" cy="240000"/>
          </a:xfrm>
          <a:prstGeom prst="rect">
            <a:avLst/>
          </a:prstGeom>
          <a:solidFill>
            <a:schemeClr val="accent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60000" tIns="36000" rIns="72000" bIns="36000" rtlCol="0" anchor="t" anchorCtr="0"/>
          <a:lstStyle/>
          <a:p>
            <a:r>
              <a:rPr lang="en-US" sz="1200" dirty="0" smtClean="0">
                <a:solidFill>
                  <a:srgbClr val="FFFFFF"/>
                </a:solidFill>
                <a:latin typeface="Futura Com Bold Condensed"/>
              </a:rPr>
              <a:t>CURRENT ASSESSMENT</a:t>
            </a:r>
          </a:p>
        </p:txBody>
      </p:sp>
      <p:sp>
        <p:nvSpPr>
          <p:cNvPr id="62" name="Freeform 15"/>
          <p:cNvSpPr>
            <a:spLocks noChangeAspect="1" noEditPoints="1"/>
          </p:cNvSpPr>
          <p:nvPr userDrawn="1"/>
        </p:nvSpPr>
        <p:spPr bwMode="auto">
          <a:xfrm>
            <a:off x="252963" y="1520649"/>
            <a:ext cx="125012" cy="17489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solidFill>
            <a:schemeClr val="bg2"/>
          </a:solidFill>
          <a:ln w="3175">
            <a:noFill/>
          </a:ln>
        </p:spPr>
        <p:txBody>
          <a:bodyPr vert="horz" wrap="square" lIns="68580" tIns="34290" rIns="68580" bIns="34290" numCol="1" anchor="t" anchorCtr="0" compatLnSpc="1">
            <a:prstTxWarp prst="textNoShape">
              <a:avLst/>
            </a:prstTxWarp>
          </a:bodyPr>
          <a:lstStyle/>
          <a:p>
            <a:endParaRPr lang="en-US" sz="1200" dirty="0">
              <a:solidFill>
                <a:srgbClr val="404040"/>
              </a:solidFill>
            </a:endParaRPr>
          </a:p>
        </p:txBody>
      </p:sp>
      <p:grpSp>
        <p:nvGrpSpPr>
          <p:cNvPr id="68" name="Group 117"/>
          <p:cNvGrpSpPr>
            <a:grpSpLocks/>
          </p:cNvGrpSpPr>
          <p:nvPr userDrawn="1"/>
        </p:nvGrpSpPr>
        <p:grpSpPr bwMode="auto">
          <a:xfrm>
            <a:off x="240001" y="1833601"/>
            <a:ext cx="351119" cy="1007900"/>
            <a:chOff x="-1692657" y="188640"/>
            <a:chExt cx="360001" cy="1080000"/>
          </a:xfrm>
        </p:grpSpPr>
        <p:grpSp>
          <p:nvGrpSpPr>
            <p:cNvPr id="70" name="Group 116"/>
            <p:cNvGrpSpPr>
              <a:grpSpLocks/>
            </p:cNvGrpSpPr>
            <p:nvPr/>
          </p:nvGrpSpPr>
          <p:grpSpPr bwMode="auto">
            <a:xfrm>
              <a:off x="-1692657" y="188640"/>
              <a:ext cx="360000" cy="1080000"/>
              <a:chOff x="-1692657" y="188640"/>
              <a:chExt cx="360000" cy="1080000"/>
            </a:xfrm>
          </p:grpSpPr>
          <p:sp>
            <p:nvSpPr>
              <p:cNvPr id="81" name="Rectangle 19"/>
              <p:cNvSpPr>
                <a:spLocks noChangeArrowheads="1"/>
              </p:cNvSpPr>
              <p:nvPr>
                <p:custDataLst>
                  <p:tags r:id="rId54"/>
                </p:custDataLst>
              </p:nvPr>
            </p:nvSpPr>
            <p:spPr bwMode="gray">
              <a:xfrm rot="-5400000">
                <a:off x="-2052657" y="548640"/>
                <a:ext cx="108000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82" name="Oval 21"/>
              <p:cNvSpPr>
                <a:spLocks noChangeArrowheads="1"/>
              </p:cNvSpPr>
              <p:nvPr>
                <p:custDataLst>
                  <p:tags r:id="rId55"/>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83" name="Oval 21"/>
              <p:cNvSpPr>
                <a:spLocks noChangeArrowheads="1"/>
              </p:cNvSpPr>
              <p:nvPr>
                <p:custDataLst>
                  <p:tags r:id="rId56"/>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84"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71" name="Rectangle 103"/>
            <p:cNvSpPr/>
            <p:nvPr>
              <p:custDataLst>
                <p:tags r:id="rId53"/>
              </p:custDataLst>
            </p:nvPr>
          </p:nvSpPr>
          <p:spPr bwMode="auto">
            <a:xfrm>
              <a:off x="-1692657" y="188640"/>
              <a:ext cx="360001" cy="719471"/>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5" name="Group 84"/>
          <p:cNvGrpSpPr/>
          <p:nvPr userDrawn="1"/>
        </p:nvGrpSpPr>
        <p:grpSpPr>
          <a:xfrm>
            <a:off x="-979199" y="1531200"/>
            <a:ext cx="770196" cy="2075976"/>
            <a:chOff x="-722581" y="2781809"/>
            <a:chExt cx="577647" cy="1556982"/>
          </a:xfrm>
        </p:grpSpPr>
        <p:grpSp>
          <p:nvGrpSpPr>
            <p:cNvPr id="86" name="Group 126"/>
            <p:cNvGrpSpPr>
              <a:grpSpLocks/>
            </p:cNvGrpSpPr>
            <p:nvPr/>
          </p:nvGrpSpPr>
          <p:grpSpPr bwMode="auto">
            <a:xfrm>
              <a:off x="-722581" y="3582866"/>
              <a:ext cx="263339" cy="755925"/>
              <a:chOff x="-1188601" y="188640"/>
              <a:chExt cx="360001" cy="1080080"/>
            </a:xfrm>
          </p:grpSpPr>
          <p:grpSp>
            <p:nvGrpSpPr>
              <p:cNvPr id="108" name="Group 119"/>
              <p:cNvGrpSpPr>
                <a:grpSpLocks/>
              </p:cNvGrpSpPr>
              <p:nvPr/>
            </p:nvGrpSpPr>
            <p:grpSpPr bwMode="auto">
              <a:xfrm>
                <a:off x="-1188601" y="188640"/>
                <a:ext cx="360000" cy="1080000"/>
                <a:chOff x="-1692657" y="188640"/>
                <a:chExt cx="360000" cy="1080000"/>
              </a:xfrm>
            </p:grpSpPr>
            <p:sp>
              <p:nvSpPr>
                <p:cNvPr id="111" name="Rectangle 19"/>
                <p:cNvSpPr>
                  <a:spLocks noChangeArrowheads="1"/>
                </p:cNvSpPr>
                <p:nvPr>
                  <p:custDataLst>
                    <p:tags r:id="rId50"/>
                  </p:custDataLst>
                </p:nvPr>
              </p:nvSpPr>
              <p:spPr bwMode="gray">
                <a:xfrm rot="-5400000">
                  <a:off x="-2052697" y="548680"/>
                  <a:ext cx="108008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112" name="Oval 21"/>
                <p:cNvSpPr>
                  <a:spLocks noChangeArrowheads="1"/>
                </p:cNvSpPr>
                <p:nvPr>
                  <p:custDataLst>
                    <p:tags r:id="rId51"/>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13" name="Oval 21"/>
                <p:cNvSpPr>
                  <a:spLocks noChangeArrowheads="1"/>
                </p:cNvSpPr>
                <p:nvPr>
                  <p:custDataLst>
                    <p:tags r:id="rId52"/>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14"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109" name="Rectangle 120"/>
              <p:cNvSpPr/>
              <p:nvPr>
                <p:custDataLst>
                  <p:tags r:id="rId48"/>
                </p:custDataLst>
              </p:nvPr>
            </p:nvSpPr>
            <p:spPr bwMode="auto">
              <a:xfrm>
                <a:off x="-1188601" y="188640"/>
                <a:ext cx="360001" cy="360557"/>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sp>
            <p:nvSpPr>
              <p:cNvPr id="110" name="Rectangle 125"/>
              <p:cNvSpPr/>
              <p:nvPr>
                <p:custDataLst>
                  <p:tags r:id="rId49"/>
                </p:custDataLst>
              </p:nvPr>
            </p:nvSpPr>
            <p:spPr bwMode="auto">
              <a:xfrm>
                <a:off x="-1188601" y="908164"/>
                <a:ext cx="360001" cy="360556"/>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7" name="Group 127"/>
            <p:cNvGrpSpPr>
              <a:grpSpLocks/>
            </p:cNvGrpSpPr>
            <p:nvPr/>
          </p:nvGrpSpPr>
          <p:grpSpPr bwMode="auto">
            <a:xfrm>
              <a:off x="-408273" y="3582866"/>
              <a:ext cx="263339" cy="755925"/>
              <a:chOff x="-1692657" y="188640"/>
              <a:chExt cx="360001" cy="1080120"/>
            </a:xfrm>
          </p:grpSpPr>
          <p:grpSp>
            <p:nvGrpSpPr>
              <p:cNvPr id="102" name="Group 128"/>
              <p:cNvGrpSpPr>
                <a:grpSpLocks/>
              </p:cNvGrpSpPr>
              <p:nvPr/>
            </p:nvGrpSpPr>
            <p:grpSpPr bwMode="auto">
              <a:xfrm>
                <a:off x="-1692657" y="188640"/>
                <a:ext cx="360000" cy="1080000"/>
                <a:chOff x="-1692657" y="188640"/>
                <a:chExt cx="360000" cy="1080000"/>
              </a:xfrm>
            </p:grpSpPr>
            <p:sp>
              <p:nvSpPr>
                <p:cNvPr id="104" name="Rectangle 19"/>
                <p:cNvSpPr>
                  <a:spLocks noChangeArrowheads="1"/>
                </p:cNvSpPr>
                <p:nvPr>
                  <p:custDataLst>
                    <p:tags r:id="rId45"/>
                  </p:custDataLst>
                </p:nvPr>
              </p:nvSpPr>
              <p:spPr bwMode="gray">
                <a:xfrm rot="-5400000">
                  <a:off x="-2052717" y="548700"/>
                  <a:ext cx="108012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105" name="Oval 21"/>
                <p:cNvSpPr>
                  <a:spLocks noChangeArrowheads="1"/>
                </p:cNvSpPr>
                <p:nvPr>
                  <p:custDataLst>
                    <p:tags r:id="rId46"/>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6" name="Oval 21"/>
                <p:cNvSpPr>
                  <a:spLocks noChangeArrowheads="1"/>
                </p:cNvSpPr>
                <p:nvPr>
                  <p:custDataLst>
                    <p:tags r:id="rId47"/>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7"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103" name="Rectangle 129"/>
              <p:cNvSpPr/>
              <p:nvPr>
                <p:custDataLst>
                  <p:tags r:id="rId44"/>
                </p:custDataLst>
              </p:nvPr>
            </p:nvSpPr>
            <p:spPr bwMode="auto">
              <a:xfrm>
                <a:off x="-1692657" y="549210"/>
                <a:ext cx="360001" cy="719550"/>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8" name="Group 134"/>
            <p:cNvGrpSpPr>
              <a:grpSpLocks/>
            </p:cNvGrpSpPr>
            <p:nvPr/>
          </p:nvGrpSpPr>
          <p:grpSpPr bwMode="auto">
            <a:xfrm>
              <a:off x="-721165" y="2781809"/>
              <a:ext cx="263339" cy="755925"/>
              <a:chOff x="-1692657" y="188640"/>
              <a:chExt cx="360001" cy="1080000"/>
            </a:xfrm>
          </p:grpSpPr>
          <p:grpSp>
            <p:nvGrpSpPr>
              <p:cNvPr id="96" name="Group 135"/>
              <p:cNvGrpSpPr>
                <a:grpSpLocks/>
              </p:cNvGrpSpPr>
              <p:nvPr/>
            </p:nvGrpSpPr>
            <p:grpSpPr bwMode="auto">
              <a:xfrm>
                <a:off x="-1692657" y="188640"/>
                <a:ext cx="360000" cy="1080000"/>
                <a:chOff x="-1692657" y="188640"/>
                <a:chExt cx="360000" cy="1080000"/>
              </a:xfrm>
            </p:grpSpPr>
            <p:sp>
              <p:nvSpPr>
                <p:cNvPr id="98" name="Rectangle 19"/>
                <p:cNvSpPr>
                  <a:spLocks noChangeArrowheads="1"/>
                </p:cNvSpPr>
                <p:nvPr>
                  <p:custDataLst>
                    <p:tags r:id="rId41"/>
                  </p:custDataLst>
                </p:nvPr>
              </p:nvSpPr>
              <p:spPr bwMode="gray">
                <a:xfrm rot="-5400000">
                  <a:off x="-2052657" y="548640"/>
                  <a:ext cx="108000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99" name="Oval 21"/>
                <p:cNvSpPr>
                  <a:spLocks noChangeArrowheads="1"/>
                </p:cNvSpPr>
                <p:nvPr>
                  <p:custDataLst>
                    <p:tags r:id="rId42"/>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0" name="Oval 21"/>
                <p:cNvSpPr>
                  <a:spLocks noChangeArrowheads="1"/>
                </p:cNvSpPr>
                <p:nvPr>
                  <p:custDataLst>
                    <p:tags r:id="rId43"/>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101"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97" name="Rectangle 136"/>
              <p:cNvSpPr/>
              <p:nvPr>
                <p:custDataLst>
                  <p:tags r:id="rId40"/>
                </p:custDataLst>
              </p:nvPr>
            </p:nvSpPr>
            <p:spPr bwMode="auto">
              <a:xfrm>
                <a:off x="-1692657" y="188640"/>
                <a:ext cx="360001" cy="360530"/>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nvGrpSpPr>
            <p:cNvPr id="89" name="Group 141"/>
            <p:cNvGrpSpPr>
              <a:grpSpLocks/>
            </p:cNvGrpSpPr>
            <p:nvPr/>
          </p:nvGrpSpPr>
          <p:grpSpPr bwMode="auto">
            <a:xfrm>
              <a:off x="-408273" y="2781809"/>
              <a:ext cx="263339" cy="755925"/>
              <a:chOff x="-1692657" y="188640"/>
              <a:chExt cx="360001" cy="1080120"/>
            </a:xfrm>
          </p:grpSpPr>
          <p:grpSp>
            <p:nvGrpSpPr>
              <p:cNvPr id="90" name="Group 142"/>
              <p:cNvGrpSpPr>
                <a:grpSpLocks/>
              </p:cNvGrpSpPr>
              <p:nvPr/>
            </p:nvGrpSpPr>
            <p:grpSpPr bwMode="auto">
              <a:xfrm>
                <a:off x="-1692657" y="188640"/>
                <a:ext cx="360000" cy="1080000"/>
                <a:chOff x="-1692657" y="188640"/>
                <a:chExt cx="360000" cy="1080000"/>
              </a:xfrm>
            </p:grpSpPr>
            <p:sp>
              <p:nvSpPr>
                <p:cNvPr id="92" name="Rectangle 19"/>
                <p:cNvSpPr>
                  <a:spLocks noChangeArrowheads="1"/>
                </p:cNvSpPr>
                <p:nvPr>
                  <p:custDataLst>
                    <p:tags r:id="rId37"/>
                  </p:custDataLst>
                </p:nvPr>
              </p:nvSpPr>
              <p:spPr bwMode="gray">
                <a:xfrm rot="-5400000">
                  <a:off x="-2052717" y="548700"/>
                  <a:ext cx="1080120" cy="360001"/>
                </a:xfrm>
                <a:prstGeom prst="rect">
                  <a:avLst/>
                </a:prstGeom>
                <a:solidFill>
                  <a:srgbClr val="A6A6A6"/>
                </a:solidFill>
                <a:ln w="9525">
                  <a:solidFill>
                    <a:srgbClr val="A6A6A6"/>
                  </a:solidFill>
                  <a:miter lim="800000"/>
                  <a:headEnd/>
                  <a:tailEnd/>
                </a:ln>
              </p:spPr>
              <p:txBody>
                <a:bodyPr rot="10800000" wrap="none" lIns="91423" tIns="107980" rIns="91423" bIns="107980" anchor="ctr"/>
                <a:lstStyle/>
                <a:p>
                  <a:pPr algn="ctr" defTabSz="609585" eaLnBrk="0" hangingPunct="0">
                    <a:spcBef>
                      <a:spcPct val="50000"/>
                    </a:spcBef>
                    <a:defRPr/>
                  </a:pPr>
                  <a:endParaRPr lang="en-US" sz="1333" kern="0">
                    <a:solidFill>
                      <a:srgbClr val="000000"/>
                    </a:solidFill>
                    <a:latin typeface="Futura Com Light" pitchFamily="34" charset="0"/>
                    <a:cs typeface="Arial" charset="0"/>
                  </a:endParaRPr>
                </a:p>
              </p:txBody>
            </p:sp>
            <p:sp>
              <p:nvSpPr>
                <p:cNvPr id="93" name="Oval 21"/>
                <p:cNvSpPr>
                  <a:spLocks noChangeArrowheads="1"/>
                </p:cNvSpPr>
                <p:nvPr>
                  <p:custDataLst>
                    <p:tags r:id="rId38"/>
                  </p:custDataLst>
                </p:nvPr>
              </p:nvSpPr>
              <p:spPr bwMode="gray">
                <a:xfrm rot="-5400000">
                  <a:off x="-1656657" y="584610"/>
                  <a:ext cx="288000" cy="288000"/>
                </a:xfrm>
                <a:prstGeom prst="ellipse">
                  <a:avLst/>
                </a:prstGeom>
                <a:solidFill>
                  <a:srgbClr val="FF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94" name="Oval 21"/>
                <p:cNvSpPr>
                  <a:spLocks noChangeArrowheads="1"/>
                </p:cNvSpPr>
                <p:nvPr>
                  <p:custDataLst>
                    <p:tags r:id="rId39"/>
                  </p:custDataLst>
                </p:nvPr>
              </p:nvSpPr>
              <p:spPr bwMode="gray">
                <a:xfrm rot="-5400000">
                  <a:off x="-1656657" y="224641"/>
                  <a:ext cx="288000" cy="288000"/>
                </a:xfrm>
                <a:prstGeom prst="ellipse">
                  <a:avLst/>
                </a:prstGeom>
                <a:solidFill>
                  <a:srgbClr val="FF00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sp>
              <p:nvSpPr>
                <p:cNvPr id="95" name="Oval 22"/>
                <p:cNvSpPr>
                  <a:spLocks noChangeArrowheads="1"/>
                </p:cNvSpPr>
                <p:nvPr/>
              </p:nvSpPr>
              <p:spPr bwMode="gray">
                <a:xfrm rot="-5400000">
                  <a:off x="-1656657" y="944650"/>
                  <a:ext cx="288000" cy="288000"/>
                </a:xfrm>
                <a:prstGeom prst="ellipse">
                  <a:avLst/>
                </a:prstGeom>
                <a:solidFill>
                  <a:srgbClr val="00FF00"/>
                </a:solidFill>
                <a:ln w="9525">
                  <a:solidFill>
                    <a:sysClr val="windowText" lastClr="000000"/>
                  </a:solidFill>
                  <a:round/>
                  <a:headEnd/>
                  <a:tailEnd/>
                </a:ln>
              </p:spPr>
              <p:txBody>
                <a:bodyPr rot="10800000" wrap="none" lIns="91423" tIns="107980" rIns="91423" bIns="107980" anchor="ctr"/>
                <a:lstStyle/>
                <a:p>
                  <a:pPr algn="ctr" defTabSz="609585" eaLnBrk="0" hangingPunct="0">
                    <a:spcBef>
                      <a:spcPct val="50000"/>
                    </a:spcBef>
                    <a:defRPr/>
                  </a:pPr>
                  <a:endParaRPr lang="en-US" sz="1333" kern="0" smtClean="0">
                    <a:solidFill>
                      <a:srgbClr val="000000"/>
                    </a:solidFill>
                    <a:latin typeface="Futura Com Light" pitchFamily="34" charset="0"/>
                  </a:endParaRPr>
                </a:p>
              </p:txBody>
            </p:sp>
          </p:grpSp>
          <p:sp>
            <p:nvSpPr>
              <p:cNvPr id="91" name="Rectangle 143"/>
              <p:cNvSpPr/>
              <p:nvPr>
                <p:custDataLst>
                  <p:tags r:id="rId36"/>
                </p:custDataLst>
              </p:nvPr>
            </p:nvSpPr>
            <p:spPr bwMode="auto">
              <a:xfrm>
                <a:off x="-1692657" y="908191"/>
                <a:ext cx="360001" cy="360569"/>
              </a:xfrm>
              <a:prstGeom prst="rect">
                <a:avLst/>
              </a:prstGeom>
              <a:solidFill>
                <a:srgbClr val="FFFFFF">
                  <a:lumMod val="65000"/>
                  <a:alpha val="86000"/>
                </a:srgbClr>
              </a:solidFill>
              <a:ln w="9525" cap="flat" cmpd="sng" algn="ctr">
                <a:solidFill>
                  <a:srgbClr val="FFFFFF">
                    <a:lumMod val="65000"/>
                  </a:srgbClr>
                </a:solidFill>
                <a:prstDash val="solid"/>
                <a:round/>
                <a:headEnd type="none" w="med" len="med"/>
                <a:tailEnd type="arrow" w="med" len="med"/>
              </a:ln>
              <a:effectLst/>
            </p:spPr>
            <p:txBody>
              <a:bodyPr wrap="none" lIns="46792" tIns="46792" rIns="46792" bIns="46792" anchor="ctr"/>
              <a:lstStyle/>
              <a:p>
                <a:pPr algn="ctr" defTabSz="609585" eaLnBrk="0" hangingPunct="0">
                  <a:spcBef>
                    <a:spcPct val="50000"/>
                  </a:spcBef>
                  <a:defRPr/>
                </a:pPr>
                <a:endParaRPr lang="en-US" sz="1333" kern="0">
                  <a:solidFill>
                    <a:srgbClr val="000000"/>
                  </a:solidFill>
                  <a:latin typeface="Futura Com Light" pitchFamily="34" charset="0"/>
                </a:endParaRPr>
              </a:p>
            </p:txBody>
          </p:sp>
        </p:grpSp>
      </p:grpSp>
      <p:graphicFrame>
        <p:nvGraphicFramePr>
          <p:cNvPr id="116" name="Tabellenplatzhalter 20"/>
          <p:cNvGraphicFramePr>
            <a:graphicFrameLocks/>
          </p:cNvGraphicFramePr>
          <p:nvPr userDrawn="1">
            <p:extLst/>
          </p:nvPr>
        </p:nvGraphicFramePr>
        <p:xfrm>
          <a:off x="3772800" y="1824567"/>
          <a:ext cx="4681901" cy="2472265"/>
        </p:xfrm>
        <a:graphic>
          <a:graphicData uri="http://schemas.openxmlformats.org/drawingml/2006/table">
            <a:tbl>
              <a:tblPr firstRow="1" bandRow="1">
                <a:tableStyleId>{5C22544A-7EE6-4342-B048-85BDC9FD1C3A}</a:tableStyleId>
              </a:tblPr>
              <a:tblGrid>
                <a:gridCol w="1660405">
                  <a:extLst>
                    <a:ext uri="{9D8B030D-6E8A-4147-A177-3AD203B41FA5}">
                      <a16:colId xmlns="" xmlns:a16="http://schemas.microsoft.com/office/drawing/2014/main" val="20000"/>
                    </a:ext>
                  </a:extLst>
                </a:gridCol>
                <a:gridCol w="932952">
                  <a:extLst>
                    <a:ext uri="{9D8B030D-6E8A-4147-A177-3AD203B41FA5}">
                      <a16:colId xmlns="" xmlns:a16="http://schemas.microsoft.com/office/drawing/2014/main" val="20001"/>
                    </a:ext>
                  </a:extLst>
                </a:gridCol>
                <a:gridCol w="932953">
                  <a:extLst>
                    <a:ext uri="{9D8B030D-6E8A-4147-A177-3AD203B41FA5}">
                      <a16:colId xmlns="" xmlns:a16="http://schemas.microsoft.com/office/drawing/2014/main" val="20002"/>
                    </a:ext>
                  </a:extLst>
                </a:gridCol>
                <a:gridCol w="1155591">
                  <a:extLst>
                    <a:ext uri="{9D8B030D-6E8A-4147-A177-3AD203B41FA5}">
                      <a16:colId xmlns="" xmlns:a16="http://schemas.microsoft.com/office/drawing/2014/main" val="20003"/>
                    </a:ext>
                  </a:extLst>
                </a:gridCol>
              </a:tblGrid>
              <a:tr h="494453">
                <a:tc>
                  <a:txBody>
                    <a:bodyPr/>
                    <a:lstStyle/>
                    <a:p>
                      <a:r>
                        <a:rPr lang="en-US" sz="1200" dirty="0" smtClean="0">
                          <a:solidFill>
                            <a:schemeClr val="bg2"/>
                          </a:solidFill>
                        </a:rPr>
                        <a:t>Key project milestones</a:t>
                      </a:r>
                      <a:endParaRPr lang="en-US" sz="1200" dirty="0">
                        <a:solidFill>
                          <a:schemeClr val="bg2"/>
                        </a:solidFill>
                      </a:endParaRPr>
                    </a:p>
                  </a:txBody>
                  <a:tcPr marL="121920" marR="121920" marT="60960" marB="60960"/>
                </a:tc>
                <a:tc>
                  <a:txBody>
                    <a:bodyPr/>
                    <a:lstStyle/>
                    <a:p>
                      <a:r>
                        <a:rPr lang="en-US" sz="1200" smtClean="0">
                          <a:solidFill>
                            <a:schemeClr val="bg2"/>
                          </a:solidFill>
                        </a:rPr>
                        <a:t>Date</a:t>
                      </a:r>
                      <a:endParaRPr lang="en-US" sz="1200">
                        <a:solidFill>
                          <a:schemeClr val="bg2"/>
                        </a:solidFill>
                      </a:endParaRPr>
                    </a:p>
                  </a:txBody>
                  <a:tcPr marL="121920" marR="121920" marT="60960" marB="60960"/>
                </a:tc>
                <a:tc>
                  <a:txBody>
                    <a:bodyPr/>
                    <a:lstStyle/>
                    <a:p>
                      <a:r>
                        <a:rPr lang="en-US" sz="1200" smtClean="0">
                          <a:solidFill>
                            <a:schemeClr val="bg2"/>
                          </a:solidFill>
                        </a:rPr>
                        <a:t>Revised Date</a:t>
                      </a:r>
                      <a:endParaRPr lang="en-US" sz="1200">
                        <a:solidFill>
                          <a:schemeClr val="bg2"/>
                        </a:solidFill>
                      </a:endParaRPr>
                    </a:p>
                  </a:txBody>
                  <a:tcPr marL="121920" marR="121920" marT="60960" marB="60960"/>
                </a:tc>
                <a:tc>
                  <a:txBody>
                    <a:bodyPr/>
                    <a:lstStyle/>
                    <a:p>
                      <a:r>
                        <a:rPr lang="en-US" sz="1200" smtClean="0">
                          <a:solidFill>
                            <a:schemeClr val="bg2"/>
                          </a:solidFill>
                        </a:rPr>
                        <a:t>Completion %</a:t>
                      </a:r>
                    </a:p>
                  </a:txBody>
                  <a:tcPr marL="121920" marR="121920" marT="60960" marB="60960"/>
                </a:tc>
                <a:extLst>
                  <a:ext uri="{0D108BD9-81ED-4DB2-BD59-A6C34878D82A}">
                    <a16:rowId xmlns="" xmlns:a16="http://schemas.microsoft.com/office/drawing/2014/main" val="10000"/>
                  </a:ext>
                </a:extLst>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extLst>
                  <a:ext uri="{0D108BD9-81ED-4DB2-BD59-A6C34878D82A}">
                    <a16:rowId xmlns="" xmlns:a16="http://schemas.microsoft.com/office/drawing/2014/main" val="10001"/>
                  </a:ext>
                </a:extLst>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extLst>
                  <a:ext uri="{0D108BD9-81ED-4DB2-BD59-A6C34878D82A}">
                    <a16:rowId xmlns="" xmlns:a16="http://schemas.microsoft.com/office/drawing/2014/main" val="10002"/>
                  </a:ext>
                </a:extLst>
              </a:tr>
              <a:tr h="494453">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extLst>
                  <a:ext uri="{0D108BD9-81ED-4DB2-BD59-A6C34878D82A}">
                    <a16:rowId xmlns="" xmlns:a16="http://schemas.microsoft.com/office/drawing/2014/main" val="10003"/>
                  </a:ext>
                </a:extLst>
              </a:tr>
              <a:tr h="494453">
                <a:tc>
                  <a:txBody>
                    <a:bodyPr/>
                    <a:lstStyle/>
                    <a:p>
                      <a:endParaRPr lang="en-US" sz="1200" dirty="0"/>
                    </a:p>
                  </a:txBody>
                  <a:tcPr marL="121920" marR="121920" marT="60960" marB="60960">
                    <a:noFill/>
                  </a:tcPr>
                </a:tc>
                <a:tc>
                  <a:txBody>
                    <a:bodyPr/>
                    <a:lstStyle/>
                    <a:p>
                      <a:endParaRPr lang="en-US" sz="1200"/>
                    </a:p>
                  </a:txBody>
                  <a:tcPr marL="121920" marR="121920" marT="60960" marB="60960">
                    <a:noFill/>
                  </a:tcPr>
                </a:tc>
                <a:tc>
                  <a:txBody>
                    <a:bodyPr/>
                    <a:lstStyle/>
                    <a:p>
                      <a:endParaRPr lang="en-US" sz="1200"/>
                    </a:p>
                  </a:txBody>
                  <a:tcPr marL="121920" marR="121920" marT="60960" marB="60960">
                    <a:noFill/>
                  </a:tcPr>
                </a:tc>
                <a:tc>
                  <a:txBody>
                    <a:bodyPr/>
                    <a:lstStyle/>
                    <a:p>
                      <a:endParaRPr lang="en-US" sz="1200" dirty="0"/>
                    </a:p>
                  </a:txBody>
                  <a:tcPr marL="121920" marR="121920" marT="60960" marB="60960">
                    <a:noFill/>
                  </a:tcPr>
                </a:tc>
                <a:extLst>
                  <a:ext uri="{0D108BD9-81ED-4DB2-BD59-A6C34878D82A}">
                    <a16:rowId xmlns="" xmlns:a16="http://schemas.microsoft.com/office/drawing/2014/main" val="10004"/>
                  </a:ext>
                </a:extLst>
              </a:tr>
            </a:tbl>
          </a:graphicData>
        </a:graphic>
      </p:graphicFrame>
      <p:grpSp>
        <p:nvGrpSpPr>
          <p:cNvPr id="204" name="Group 76"/>
          <p:cNvGrpSpPr/>
          <p:nvPr userDrawn="1"/>
        </p:nvGrpSpPr>
        <p:grpSpPr>
          <a:xfrm>
            <a:off x="12257396" y="5300"/>
            <a:ext cx="1318904" cy="6858000"/>
            <a:chOff x="9225692" y="5300"/>
            <a:chExt cx="727200" cy="6858000"/>
          </a:xfrm>
        </p:grpSpPr>
        <p:sp>
          <p:nvSpPr>
            <p:cNvPr id="205" name="Rectangle 27"/>
            <p:cNvSpPr>
              <a:spLocks noChangeArrowheads="1"/>
            </p:cNvSpPr>
            <p:nvPr userDrawn="1">
              <p:custDataLst>
                <p:tags r:id="rId17"/>
              </p:custDataLst>
            </p:nvPr>
          </p:nvSpPr>
          <p:spPr bwMode="auto">
            <a:xfrm>
              <a:off x="9225692" y="5300"/>
              <a:ext cx="727200" cy="6858000"/>
            </a:xfrm>
            <a:prstGeom prst="rect">
              <a:avLst/>
            </a:prstGeom>
            <a:solidFill>
              <a:schemeClr val="bg2"/>
            </a:solidFill>
            <a:ln w="12700" algn="ctr">
              <a:noFill/>
              <a:miter lim="800000"/>
              <a:headEnd/>
              <a:tailEnd/>
            </a:ln>
          </p:spPr>
          <p:txBody>
            <a:bodyPr wrap="none" lIns="0" tIns="0" rIns="0" bIns="0"/>
            <a:lstStyle/>
            <a:p>
              <a:pPr algn="ctr"/>
              <a:endParaRPr lang="en-US" sz="1000" b="1" dirty="0">
                <a:solidFill>
                  <a:srgbClr val="487AE3"/>
                </a:solidFill>
              </a:endParaRPr>
            </a:p>
          </p:txBody>
        </p:sp>
        <p:grpSp>
          <p:nvGrpSpPr>
            <p:cNvPr id="206" name="Group 38"/>
            <p:cNvGrpSpPr/>
            <p:nvPr userDrawn="1"/>
          </p:nvGrpSpPr>
          <p:grpSpPr>
            <a:xfrm>
              <a:off x="9357817" y="81511"/>
              <a:ext cx="468219" cy="698869"/>
              <a:chOff x="9357817" y="81511"/>
              <a:chExt cx="468219" cy="698869"/>
            </a:xfrm>
          </p:grpSpPr>
          <p:sp>
            <p:nvSpPr>
              <p:cNvPr id="231" name="Rectangle 25"/>
              <p:cNvSpPr>
                <a:spLocks noChangeArrowheads="1"/>
              </p:cNvSpPr>
              <p:nvPr userDrawn="1">
                <p:custDataLst>
                  <p:tags r:id="rId34"/>
                </p:custDataLst>
              </p:nvPr>
            </p:nvSpPr>
            <p:spPr bwMode="auto">
              <a:xfrm>
                <a:off x="9357817" y="81511"/>
                <a:ext cx="468219" cy="698869"/>
              </a:xfrm>
              <a:prstGeom prst="rect">
                <a:avLst/>
              </a:prstGeom>
              <a:solidFill>
                <a:schemeClr val="accent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232" name="Rectangle 14"/>
              <p:cNvSpPr>
                <a:spLocks noChangeArrowheads="1"/>
              </p:cNvSpPr>
              <p:nvPr userDrawn="1">
                <p:custDataLst>
                  <p:tags r:id="rId35"/>
                </p:custDataLst>
              </p:nvPr>
            </p:nvSpPr>
            <p:spPr bwMode="auto">
              <a:xfrm>
                <a:off x="9428928" y="210461"/>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21</a:t>
                </a:r>
              </a:p>
              <a:p>
                <a:pPr defTabSz="914724">
                  <a:defRPr/>
                </a:pPr>
                <a:r>
                  <a:rPr lang="en-US" sz="1000" dirty="0" smtClean="0">
                    <a:solidFill>
                      <a:srgbClr val="FFFFFF"/>
                    </a:solidFill>
                  </a:rPr>
                  <a:t>G     59</a:t>
                </a:r>
              </a:p>
              <a:p>
                <a:pPr defTabSz="914724">
                  <a:defRPr/>
                </a:pPr>
                <a:r>
                  <a:rPr lang="en-US" sz="1000" dirty="0" smtClean="0">
                    <a:solidFill>
                      <a:srgbClr val="FFFFFF"/>
                    </a:solidFill>
                  </a:rPr>
                  <a:t>B    139</a:t>
                </a:r>
                <a:endParaRPr lang="en-US" sz="1000" dirty="0">
                  <a:solidFill>
                    <a:srgbClr val="FFFFFF"/>
                  </a:solidFill>
                </a:endParaRPr>
              </a:p>
            </p:txBody>
          </p:sp>
        </p:grpSp>
        <p:grpSp>
          <p:nvGrpSpPr>
            <p:cNvPr id="207" name="Group 40"/>
            <p:cNvGrpSpPr/>
            <p:nvPr userDrawn="1"/>
          </p:nvGrpSpPr>
          <p:grpSpPr>
            <a:xfrm>
              <a:off x="9357817" y="1585196"/>
              <a:ext cx="468219" cy="696974"/>
              <a:chOff x="9357817" y="1689970"/>
              <a:chExt cx="468219" cy="696974"/>
            </a:xfrm>
          </p:grpSpPr>
          <p:sp>
            <p:nvSpPr>
              <p:cNvPr id="229" name="Rectangle 25"/>
              <p:cNvSpPr>
                <a:spLocks noChangeArrowheads="1"/>
              </p:cNvSpPr>
              <p:nvPr userDrawn="1">
                <p:custDataLst>
                  <p:tags r:id="rId32"/>
                </p:custDataLst>
              </p:nvPr>
            </p:nvSpPr>
            <p:spPr bwMode="auto">
              <a:xfrm>
                <a:off x="9357817" y="1689970"/>
                <a:ext cx="468219" cy="696974"/>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230" name="Rectangle 16"/>
              <p:cNvSpPr>
                <a:spLocks noChangeArrowheads="1"/>
              </p:cNvSpPr>
              <p:nvPr userDrawn="1">
                <p:custDataLst>
                  <p:tags r:id="rId33"/>
                </p:custDataLst>
              </p:nvPr>
            </p:nvSpPr>
            <p:spPr bwMode="auto">
              <a:xfrm>
                <a:off x="9428928" y="181891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237</a:t>
                </a:r>
              </a:p>
              <a:p>
                <a:pPr defTabSz="914724">
                  <a:defRPr/>
                </a:pPr>
                <a:r>
                  <a:rPr lang="en-US" sz="1000" dirty="0" smtClean="0">
                    <a:solidFill>
                      <a:srgbClr val="FFFFFF"/>
                    </a:solidFill>
                  </a:rPr>
                  <a:t>G     24</a:t>
                </a:r>
              </a:p>
              <a:p>
                <a:pPr defTabSz="914724">
                  <a:defRPr/>
                </a:pPr>
                <a:r>
                  <a:rPr lang="en-US" sz="1000" dirty="0" smtClean="0">
                    <a:solidFill>
                      <a:srgbClr val="FFFFFF"/>
                    </a:solidFill>
                  </a:rPr>
                  <a:t>B      71</a:t>
                </a:r>
                <a:endParaRPr lang="en-US" sz="1000" dirty="0">
                  <a:solidFill>
                    <a:srgbClr val="FFFFFF"/>
                  </a:solidFill>
                </a:endParaRPr>
              </a:p>
            </p:txBody>
          </p:sp>
        </p:grpSp>
        <p:grpSp>
          <p:nvGrpSpPr>
            <p:cNvPr id="208" name="Group 41"/>
            <p:cNvGrpSpPr/>
            <p:nvPr userDrawn="1"/>
          </p:nvGrpSpPr>
          <p:grpSpPr>
            <a:xfrm>
              <a:off x="9357817" y="2336091"/>
              <a:ext cx="468219" cy="696974"/>
              <a:chOff x="9357817" y="2423403"/>
              <a:chExt cx="468219" cy="696974"/>
            </a:xfrm>
          </p:grpSpPr>
          <p:sp>
            <p:nvSpPr>
              <p:cNvPr id="227" name="Rectangle 25"/>
              <p:cNvSpPr>
                <a:spLocks noChangeArrowheads="1"/>
              </p:cNvSpPr>
              <p:nvPr userDrawn="1">
                <p:custDataLst>
                  <p:tags r:id="rId30"/>
                </p:custDataLst>
              </p:nvPr>
            </p:nvSpPr>
            <p:spPr bwMode="auto">
              <a:xfrm>
                <a:off x="9357817" y="2423403"/>
                <a:ext cx="468219" cy="696974"/>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228" name="Rectangle 18"/>
              <p:cNvSpPr>
                <a:spLocks noChangeArrowheads="1"/>
              </p:cNvSpPr>
              <p:nvPr userDrawn="1">
                <p:custDataLst>
                  <p:tags r:id="rId31"/>
                </p:custDataLst>
              </p:nvPr>
            </p:nvSpPr>
            <p:spPr bwMode="auto">
              <a:xfrm>
                <a:off x="9428928" y="255329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244</a:t>
                </a:r>
              </a:p>
              <a:p>
                <a:pPr defTabSz="914724">
                  <a:defRPr/>
                </a:pPr>
                <a:r>
                  <a:rPr lang="en-US" sz="1000" dirty="0" smtClean="0">
                    <a:solidFill>
                      <a:srgbClr val="FFFFFF"/>
                    </a:solidFill>
                  </a:rPr>
                  <a:t>G   116</a:t>
                </a:r>
              </a:p>
              <a:p>
                <a:pPr defTabSz="914724">
                  <a:defRPr/>
                </a:pPr>
                <a:r>
                  <a:rPr lang="en-US" sz="1000" dirty="0" smtClean="0">
                    <a:solidFill>
                      <a:srgbClr val="FFFFFF"/>
                    </a:solidFill>
                  </a:rPr>
                  <a:t>B    144</a:t>
                </a:r>
                <a:endParaRPr lang="en-US" sz="1000" dirty="0">
                  <a:solidFill>
                    <a:srgbClr val="FFFFFF"/>
                  </a:solidFill>
                </a:endParaRPr>
              </a:p>
            </p:txBody>
          </p:sp>
        </p:grpSp>
        <p:grpSp>
          <p:nvGrpSpPr>
            <p:cNvPr id="209" name="Group 42"/>
            <p:cNvGrpSpPr/>
            <p:nvPr userDrawn="1"/>
          </p:nvGrpSpPr>
          <p:grpSpPr>
            <a:xfrm>
              <a:off x="9357817" y="3086986"/>
              <a:ext cx="468219" cy="698868"/>
              <a:chOff x="9357817" y="3156835"/>
              <a:chExt cx="468219" cy="698868"/>
            </a:xfrm>
          </p:grpSpPr>
          <p:sp>
            <p:nvSpPr>
              <p:cNvPr id="225" name="Rectangle 25"/>
              <p:cNvSpPr>
                <a:spLocks noChangeArrowheads="1"/>
              </p:cNvSpPr>
              <p:nvPr userDrawn="1">
                <p:custDataLst>
                  <p:tags r:id="rId28"/>
                </p:custDataLst>
              </p:nvPr>
            </p:nvSpPr>
            <p:spPr bwMode="auto">
              <a:xfrm>
                <a:off x="9357817" y="3156835"/>
                <a:ext cx="468219" cy="698868"/>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226" name="Rectangle 17"/>
              <p:cNvSpPr>
                <a:spLocks noChangeArrowheads="1"/>
              </p:cNvSpPr>
              <p:nvPr userDrawn="1">
                <p:custDataLst>
                  <p:tags r:id="rId29"/>
                </p:custDataLst>
              </p:nvPr>
            </p:nvSpPr>
            <p:spPr bwMode="auto">
              <a:xfrm>
                <a:off x="9428928" y="3287678"/>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255</a:t>
                </a:r>
              </a:p>
              <a:p>
                <a:pPr defTabSz="914724">
                  <a:defRPr/>
                </a:pPr>
                <a:r>
                  <a:rPr lang="en-US" sz="1000" dirty="0" smtClean="0">
                    <a:solidFill>
                      <a:srgbClr val="404040"/>
                    </a:solidFill>
                  </a:rPr>
                  <a:t>G   196</a:t>
                </a:r>
              </a:p>
              <a:p>
                <a:pPr defTabSz="914724">
                  <a:defRPr/>
                </a:pPr>
                <a:r>
                  <a:rPr lang="en-US" sz="1000" dirty="0" smtClean="0">
                    <a:solidFill>
                      <a:srgbClr val="404040"/>
                    </a:solidFill>
                  </a:rPr>
                  <a:t>B      35</a:t>
                </a:r>
                <a:endParaRPr lang="en-US" sz="1000" dirty="0">
                  <a:solidFill>
                    <a:srgbClr val="404040"/>
                  </a:solidFill>
                </a:endParaRPr>
              </a:p>
            </p:txBody>
          </p:sp>
        </p:grpSp>
        <p:grpSp>
          <p:nvGrpSpPr>
            <p:cNvPr id="210" name="Group 43"/>
            <p:cNvGrpSpPr/>
            <p:nvPr userDrawn="1"/>
          </p:nvGrpSpPr>
          <p:grpSpPr>
            <a:xfrm>
              <a:off x="9357817" y="3839775"/>
              <a:ext cx="468219" cy="698868"/>
              <a:chOff x="9357817" y="3892161"/>
              <a:chExt cx="468219" cy="698868"/>
            </a:xfrm>
          </p:grpSpPr>
          <p:sp>
            <p:nvSpPr>
              <p:cNvPr id="223" name="Rectangle 25"/>
              <p:cNvSpPr>
                <a:spLocks noChangeArrowheads="1"/>
              </p:cNvSpPr>
              <p:nvPr userDrawn="1">
                <p:custDataLst>
                  <p:tags r:id="rId26"/>
                </p:custDataLst>
              </p:nvPr>
            </p:nvSpPr>
            <p:spPr bwMode="auto">
              <a:xfrm>
                <a:off x="9357817" y="3892161"/>
                <a:ext cx="468219" cy="698868"/>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224" name="Rectangle 19"/>
              <p:cNvSpPr>
                <a:spLocks noChangeArrowheads="1"/>
              </p:cNvSpPr>
              <p:nvPr userDrawn="1">
                <p:custDataLst>
                  <p:tags r:id="rId27"/>
                </p:custDataLst>
              </p:nvPr>
            </p:nvSpPr>
            <p:spPr bwMode="auto">
              <a:xfrm>
                <a:off x="9428928" y="4022057"/>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178</a:t>
                </a:r>
              </a:p>
              <a:p>
                <a:pPr defTabSz="914724">
                  <a:defRPr/>
                </a:pPr>
                <a:r>
                  <a:rPr lang="en-US" sz="1000" dirty="0" smtClean="0">
                    <a:solidFill>
                      <a:srgbClr val="404040"/>
                    </a:solidFill>
                  </a:rPr>
                  <a:t>G   178</a:t>
                </a:r>
              </a:p>
              <a:p>
                <a:pPr defTabSz="914724">
                  <a:defRPr/>
                </a:pPr>
                <a:r>
                  <a:rPr lang="en-US" sz="1000" dirty="0" smtClean="0">
                    <a:solidFill>
                      <a:srgbClr val="404040"/>
                    </a:solidFill>
                  </a:rPr>
                  <a:t>B    178</a:t>
                </a:r>
                <a:endParaRPr lang="en-US" sz="1000" dirty="0">
                  <a:solidFill>
                    <a:srgbClr val="404040"/>
                  </a:solidFill>
                </a:endParaRPr>
              </a:p>
            </p:txBody>
          </p:sp>
        </p:grpSp>
        <p:grpSp>
          <p:nvGrpSpPr>
            <p:cNvPr id="211" name="Group 39"/>
            <p:cNvGrpSpPr/>
            <p:nvPr userDrawn="1"/>
          </p:nvGrpSpPr>
          <p:grpSpPr>
            <a:xfrm>
              <a:off x="9357817" y="834301"/>
              <a:ext cx="468219" cy="696974"/>
              <a:chOff x="9357817" y="956538"/>
              <a:chExt cx="468219" cy="696974"/>
            </a:xfrm>
          </p:grpSpPr>
          <p:sp>
            <p:nvSpPr>
              <p:cNvPr id="221" name="Rectangle 25"/>
              <p:cNvSpPr>
                <a:spLocks noChangeArrowheads="1"/>
              </p:cNvSpPr>
              <p:nvPr userDrawn="1">
                <p:custDataLst>
                  <p:tags r:id="rId24"/>
                </p:custDataLst>
              </p:nvPr>
            </p:nvSpPr>
            <p:spPr bwMode="auto">
              <a:xfrm>
                <a:off x="9357817" y="956538"/>
                <a:ext cx="468219" cy="696974"/>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222" name="Rectangle 15"/>
              <p:cNvSpPr>
                <a:spLocks noChangeArrowheads="1"/>
              </p:cNvSpPr>
              <p:nvPr userDrawn="1">
                <p:custDataLst>
                  <p:tags r:id="rId25"/>
                </p:custDataLst>
              </p:nvPr>
            </p:nvSpPr>
            <p:spPr bwMode="auto">
              <a:xfrm>
                <a:off x="9428928" y="1084540"/>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72</a:t>
                </a:r>
              </a:p>
              <a:p>
                <a:pPr defTabSz="914724">
                  <a:defRPr/>
                </a:pPr>
                <a:r>
                  <a:rPr lang="en-US" sz="1000" dirty="0" smtClean="0">
                    <a:solidFill>
                      <a:srgbClr val="FFFFFF"/>
                    </a:solidFill>
                  </a:rPr>
                  <a:t>G   122</a:t>
                </a:r>
              </a:p>
              <a:p>
                <a:pPr defTabSz="914724">
                  <a:defRPr/>
                </a:pPr>
                <a:r>
                  <a:rPr lang="en-US" sz="1000" dirty="0" smtClean="0">
                    <a:solidFill>
                      <a:srgbClr val="FFFFFF"/>
                    </a:solidFill>
                  </a:rPr>
                  <a:t>B    227</a:t>
                </a:r>
                <a:endParaRPr lang="en-US" sz="1000" dirty="0">
                  <a:solidFill>
                    <a:srgbClr val="FFFFFF"/>
                  </a:solidFill>
                </a:endParaRPr>
              </a:p>
            </p:txBody>
          </p:sp>
        </p:grpSp>
        <p:grpSp>
          <p:nvGrpSpPr>
            <p:cNvPr id="212" name="Group 73"/>
            <p:cNvGrpSpPr/>
            <p:nvPr userDrawn="1"/>
          </p:nvGrpSpPr>
          <p:grpSpPr>
            <a:xfrm>
              <a:off x="9357817" y="4592564"/>
              <a:ext cx="468219" cy="696974"/>
              <a:chOff x="9357817" y="4627488"/>
              <a:chExt cx="468219" cy="696974"/>
            </a:xfrm>
          </p:grpSpPr>
          <p:sp>
            <p:nvSpPr>
              <p:cNvPr id="219" name="Rectangle 25"/>
              <p:cNvSpPr>
                <a:spLocks noChangeArrowheads="1"/>
              </p:cNvSpPr>
              <p:nvPr userDrawn="1">
                <p:custDataLst>
                  <p:tags r:id="rId22"/>
                </p:custDataLst>
              </p:nvPr>
            </p:nvSpPr>
            <p:spPr bwMode="auto">
              <a:xfrm>
                <a:off x="9357817" y="4627488"/>
                <a:ext cx="468219" cy="696974"/>
              </a:xfrm>
              <a:prstGeom prst="rect">
                <a:avLst/>
              </a:prstGeom>
              <a:solidFill>
                <a:srgbClr val="7F7F7F"/>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220" name="Rectangle 18"/>
              <p:cNvSpPr>
                <a:spLocks noChangeArrowheads="1"/>
              </p:cNvSpPr>
              <p:nvPr userDrawn="1">
                <p:custDataLst>
                  <p:tags r:id="rId23"/>
                </p:custDataLst>
              </p:nvPr>
            </p:nvSpPr>
            <p:spPr bwMode="auto">
              <a:xfrm>
                <a:off x="9428928" y="475643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127</a:t>
                </a:r>
              </a:p>
              <a:p>
                <a:r>
                  <a:rPr lang="en-GB" sz="1000" dirty="0" smtClean="0">
                    <a:solidFill>
                      <a:srgbClr val="FFFFFF"/>
                    </a:solidFill>
                  </a:rPr>
                  <a:t>G   127</a:t>
                </a:r>
              </a:p>
              <a:p>
                <a:r>
                  <a:rPr lang="en-GB" sz="1000" dirty="0" smtClean="0">
                    <a:solidFill>
                      <a:srgbClr val="FFFFFF"/>
                    </a:solidFill>
                  </a:rPr>
                  <a:t>B    127</a:t>
                </a:r>
                <a:endParaRPr lang="en-GB" sz="1000" dirty="0">
                  <a:solidFill>
                    <a:srgbClr val="FFFFFF"/>
                  </a:solidFill>
                </a:endParaRPr>
              </a:p>
            </p:txBody>
          </p:sp>
        </p:grpSp>
        <p:grpSp>
          <p:nvGrpSpPr>
            <p:cNvPr id="213" name="Group 74"/>
            <p:cNvGrpSpPr/>
            <p:nvPr userDrawn="1"/>
          </p:nvGrpSpPr>
          <p:grpSpPr>
            <a:xfrm>
              <a:off x="9357817" y="5343459"/>
              <a:ext cx="468219" cy="698868"/>
              <a:chOff x="9357817" y="5360921"/>
              <a:chExt cx="468219" cy="698868"/>
            </a:xfrm>
          </p:grpSpPr>
          <p:sp>
            <p:nvSpPr>
              <p:cNvPr id="217" name="Rectangle 25"/>
              <p:cNvSpPr>
                <a:spLocks noChangeArrowheads="1"/>
              </p:cNvSpPr>
              <p:nvPr userDrawn="1">
                <p:custDataLst>
                  <p:tags r:id="rId20"/>
                </p:custDataLst>
              </p:nvPr>
            </p:nvSpPr>
            <p:spPr bwMode="auto">
              <a:xfrm>
                <a:off x="9357817" y="5360921"/>
                <a:ext cx="468219" cy="698868"/>
              </a:xfrm>
              <a:prstGeom prst="rect">
                <a:avLst/>
              </a:prstGeom>
              <a:solidFill>
                <a:schemeClr val="bg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218" name="Rectangle 17"/>
              <p:cNvSpPr>
                <a:spLocks noChangeArrowheads="1"/>
              </p:cNvSpPr>
              <p:nvPr userDrawn="1">
                <p:custDataLst>
                  <p:tags r:id="rId21"/>
                </p:custDataLst>
              </p:nvPr>
            </p:nvSpPr>
            <p:spPr bwMode="auto">
              <a:xfrm>
                <a:off x="9428927" y="549081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404040"/>
                    </a:solidFill>
                  </a:rPr>
                  <a:t>R    216</a:t>
                </a:r>
              </a:p>
              <a:p>
                <a:r>
                  <a:rPr lang="en-GB" sz="1000" dirty="0" smtClean="0">
                    <a:solidFill>
                      <a:srgbClr val="404040"/>
                    </a:solidFill>
                  </a:rPr>
                  <a:t>G   216</a:t>
                </a:r>
              </a:p>
              <a:p>
                <a:r>
                  <a:rPr lang="en-GB" sz="1000" dirty="0" smtClean="0">
                    <a:solidFill>
                      <a:srgbClr val="404040"/>
                    </a:solidFill>
                  </a:rPr>
                  <a:t>B    216</a:t>
                </a:r>
                <a:endParaRPr lang="en-GB" sz="1000" dirty="0">
                  <a:solidFill>
                    <a:srgbClr val="404040"/>
                  </a:solidFill>
                </a:endParaRPr>
              </a:p>
            </p:txBody>
          </p:sp>
        </p:grpSp>
        <p:grpSp>
          <p:nvGrpSpPr>
            <p:cNvPr id="214" name="Group 75"/>
            <p:cNvGrpSpPr/>
            <p:nvPr userDrawn="1"/>
          </p:nvGrpSpPr>
          <p:grpSpPr>
            <a:xfrm>
              <a:off x="9357817" y="6096250"/>
              <a:ext cx="468219" cy="698868"/>
              <a:chOff x="9357817" y="6096250"/>
              <a:chExt cx="468219" cy="698868"/>
            </a:xfrm>
          </p:grpSpPr>
          <p:sp>
            <p:nvSpPr>
              <p:cNvPr id="215" name="Rectangle 25"/>
              <p:cNvSpPr>
                <a:spLocks noChangeArrowheads="1"/>
              </p:cNvSpPr>
              <p:nvPr userDrawn="1">
                <p:custDataLst>
                  <p:tags r:id="rId18"/>
                </p:custDataLst>
              </p:nvPr>
            </p:nvSpPr>
            <p:spPr bwMode="auto">
              <a:xfrm>
                <a:off x="9357817" y="6096250"/>
                <a:ext cx="468219" cy="698868"/>
              </a:xfrm>
              <a:prstGeom prst="rect">
                <a:avLst/>
              </a:prstGeom>
              <a:solidFill>
                <a:schemeClr val="tx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216" name="Rectangle 19"/>
              <p:cNvSpPr>
                <a:spLocks noChangeArrowheads="1"/>
              </p:cNvSpPr>
              <p:nvPr userDrawn="1">
                <p:custDataLst>
                  <p:tags r:id="rId19"/>
                </p:custDataLst>
              </p:nvPr>
            </p:nvSpPr>
            <p:spPr bwMode="auto">
              <a:xfrm>
                <a:off x="9428928" y="6225198"/>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64</a:t>
                </a:r>
              </a:p>
              <a:p>
                <a:r>
                  <a:rPr lang="en-GB" sz="1000" dirty="0" smtClean="0">
                    <a:solidFill>
                      <a:srgbClr val="FFFFFF"/>
                    </a:solidFill>
                  </a:rPr>
                  <a:t>G     64</a:t>
                </a:r>
              </a:p>
              <a:p>
                <a:r>
                  <a:rPr lang="en-GB" sz="1000" dirty="0" smtClean="0">
                    <a:solidFill>
                      <a:srgbClr val="FFFFFF"/>
                    </a:solidFill>
                  </a:rPr>
                  <a:t>B      64 </a:t>
                </a:r>
                <a:endParaRPr lang="en-GB" sz="1000" dirty="0">
                  <a:solidFill>
                    <a:srgbClr val="FFFFFF"/>
                  </a:solidFill>
                </a:endParaRPr>
              </a:p>
            </p:txBody>
          </p:sp>
        </p:grpSp>
      </p:grpSp>
      <p:grpSp>
        <p:nvGrpSpPr>
          <p:cNvPr id="233" name="Gruppieren 13"/>
          <p:cNvGrpSpPr/>
          <p:nvPr userDrawn="1"/>
        </p:nvGrpSpPr>
        <p:grpSpPr>
          <a:xfrm>
            <a:off x="13683236" y="87989"/>
            <a:ext cx="2516981" cy="4732031"/>
            <a:chOff x="9357817" y="171116"/>
            <a:chExt cx="1887735" cy="3549023"/>
          </a:xfrm>
        </p:grpSpPr>
        <p:sp>
          <p:nvSpPr>
            <p:cNvPr id="234" name="Rectangle 25"/>
            <p:cNvSpPr>
              <a:spLocks noChangeArrowheads="1"/>
            </p:cNvSpPr>
            <p:nvPr userDrawn="1">
              <p:custDataLst>
                <p:tags r:id="rId3"/>
              </p:custDataLst>
            </p:nvPr>
          </p:nvSpPr>
          <p:spPr bwMode="auto">
            <a:xfrm>
              <a:off x="9357817" y="186015"/>
              <a:ext cx="468219" cy="446766"/>
            </a:xfrm>
            <a:prstGeom prst="rect">
              <a:avLst/>
            </a:prstGeom>
            <a:solidFill>
              <a:srgbClr val="001A72"/>
            </a:solidFill>
            <a:ln w="12700" algn="ctr">
              <a:noFill/>
              <a:miter lim="800000"/>
              <a:headEnd/>
              <a:tailEnd/>
            </a:ln>
          </p:spPr>
          <p:txBody>
            <a:bodyPr wrap="none" lIns="0" tIns="0" rIns="0" bIns="0" anchor="ctr"/>
            <a:lstStyle/>
            <a:p>
              <a:pPr defTabSz="1219602">
                <a:defRPr/>
              </a:pPr>
              <a:r>
                <a:rPr lang="en-US" sz="1000" dirty="0">
                  <a:solidFill>
                    <a:srgbClr val="FFFFFF"/>
                  </a:solidFill>
                </a:rPr>
                <a:t> R      0 </a:t>
              </a:r>
            </a:p>
            <a:p>
              <a:pPr defTabSz="1219602">
                <a:defRPr/>
              </a:pPr>
              <a:r>
                <a:rPr lang="en-US" sz="1000" dirty="0">
                  <a:solidFill>
                    <a:srgbClr val="FFFFFF"/>
                  </a:solidFill>
                </a:rPr>
                <a:t> G   26</a:t>
              </a:r>
            </a:p>
            <a:p>
              <a:pPr defTabSz="1219602">
                <a:defRPr/>
              </a:pPr>
              <a:r>
                <a:rPr lang="en-US" sz="1000" dirty="0">
                  <a:solidFill>
                    <a:srgbClr val="FFFFFF"/>
                  </a:solidFill>
                </a:rPr>
                <a:t> B  114</a:t>
              </a:r>
            </a:p>
          </p:txBody>
        </p:sp>
        <p:sp>
          <p:nvSpPr>
            <p:cNvPr id="235" name="Rectangle 25"/>
            <p:cNvSpPr>
              <a:spLocks noChangeArrowheads="1"/>
            </p:cNvSpPr>
            <p:nvPr userDrawn="1">
              <p:custDataLst>
                <p:tags r:id="rId4"/>
              </p:custDataLst>
            </p:nvPr>
          </p:nvSpPr>
          <p:spPr bwMode="auto">
            <a:xfrm>
              <a:off x="9357817" y="686702"/>
              <a:ext cx="468219" cy="446766"/>
            </a:xfrm>
            <a:prstGeom prst="rect">
              <a:avLst/>
            </a:prstGeom>
            <a:solidFill>
              <a:srgbClr val="C8DCFF"/>
            </a:solidFill>
            <a:ln w="12700" algn="ctr">
              <a:noFill/>
              <a:miter lim="800000"/>
              <a:headEnd/>
              <a:tailEnd/>
            </a:ln>
          </p:spPr>
          <p:txBody>
            <a:bodyPr wrap="none" lIns="0" tIns="0" rIns="0" bIns="0" anchor="ctr"/>
            <a:lstStyle/>
            <a:p>
              <a:pPr algn="just" defTabSz="1219602">
                <a:defRPr/>
              </a:pPr>
              <a:r>
                <a:rPr lang="en-US" sz="1000" dirty="0">
                  <a:solidFill>
                    <a:srgbClr val="404040"/>
                  </a:solidFill>
                </a:rPr>
                <a:t> R  200</a:t>
              </a:r>
            </a:p>
            <a:p>
              <a:pPr algn="just" defTabSz="1219602">
                <a:defRPr/>
              </a:pPr>
              <a:r>
                <a:rPr lang="en-US" sz="1000" dirty="0">
                  <a:solidFill>
                    <a:srgbClr val="404040"/>
                  </a:solidFill>
                </a:rPr>
                <a:t> G 220</a:t>
              </a:r>
            </a:p>
            <a:p>
              <a:pPr algn="just" defTabSz="1219602">
                <a:defRPr/>
              </a:pPr>
              <a:r>
                <a:rPr lang="en-US" sz="1000" dirty="0">
                  <a:solidFill>
                    <a:srgbClr val="404040"/>
                  </a:solidFill>
                </a:rPr>
                <a:t> B  255</a:t>
              </a:r>
            </a:p>
          </p:txBody>
        </p:sp>
        <p:sp>
          <p:nvSpPr>
            <p:cNvPr id="236" name="Rectangle 25"/>
            <p:cNvSpPr>
              <a:spLocks noChangeArrowheads="1"/>
            </p:cNvSpPr>
            <p:nvPr userDrawn="1">
              <p:custDataLst>
                <p:tags r:id="rId5"/>
              </p:custDataLst>
            </p:nvPr>
          </p:nvSpPr>
          <p:spPr bwMode="auto">
            <a:xfrm>
              <a:off x="9357817" y="1187389"/>
              <a:ext cx="468219" cy="446766"/>
            </a:xfrm>
            <a:prstGeom prst="rect">
              <a:avLst/>
            </a:prstGeom>
            <a:solidFill>
              <a:srgbClr val="FF000C"/>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255</a:t>
              </a:r>
            </a:p>
            <a:p>
              <a:pPr algn="just" defTabSz="1219602">
                <a:defRPr/>
              </a:pPr>
              <a:r>
                <a:rPr lang="en-US" sz="1000" dirty="0">
                  <a:solidFill>
                    <a:srgbClr val="FFFFFF"/>
                  </a:solidFill>
                </a:rPr>
                <a:t> G     0</a:t>
              </a:r>
            </a:p>
            <a:p>
              <a:pPr algn="just" defTabSz="1219602">
                <a:defRPr/>
              </a:pPr>
              <a:r>
                <a:rPr lang="en-US" sz="1000" dirty="0">
                  <a:solidFill>
                    <a:srgbClr val="FFFFFF"/>
                  </a:solidFill>
                </a:rPr>
                <a:t> B    12</a:t>
              </a:r>
            </a:p>
          </p:txBody>
        </p:sp>
        <p:sp>
          <p:nvSpPr>
            <p:cNvPr id="237" name="Rectangle 25"/>
            <p:cNvSpPr>
              <a:spLocks noChangeArrowheads="1"/>
            </p:cNvSpPr>
            <p:nvPr userDrawn="1">
              <p:custDataLst>
                <p:tags r:id="rId6"/>
              </p:custDataLst>
            </p:nvPr>
          </p:nvSpPr>
          <p:spPr bwMode="auto">
            <a:xfrm>
              <a:off x="9357817" y="1708018"/>
              <a:ext cx="468219" cy="446766"/>
            </a:xfrm>
            <a:prstGeom prst="rect">
              <a:avLst/>
            </a:prstGeom>
            <a:solidFill>
              <a:srgbClr val="00AA00"/>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170</a:t>
              </a:r>
            </a:p>
            <a:p>
              <a:pPr algn="just" defTabSz="1219602">
                <a:defRPr/>
              </a:pPr>
              <a:r>
                <a:rPr lang="en-US" sz="1000" dirty="0">
                  <a:solidFill>
                    <a:srgbClr val="FFFFFF"/>
                  </a:solidFill>
                </a:rPr>
                <a:t> B   </a:t>
              </a:r>
              <a:r>
                <a:rPr lang="en-US" sz="1000" dirty="0" smtClean="0">
                  <a:solidFill>
                    <a:srgbClr val="FFFFFF"/>
                  </a:solidFill>
                </a:rPr>
                <a:t>   </a:t>
              </a:r>
              <a:r>
                <a:rPr lang="en-US" sz="1000" dirty="0">
                  <a:solidFill>
                    <a:srgbClr val="FFFFFF"/>
                  </a:solidFill>
                </a:rPr>
                <a:t>0</a:t>
              </a:r>
            </a:p>
          </p:txBody>
        </p:sp>
        <p:sp>
          <p:nvSpPr>
            <p:cNvPr id="238" name="Rectangle 25"/>
            <p:cNvSpPr>
              <a:spLocks noChangeArrowheads="1"/>
            </p:cNvSpPr>
            <p:nvPr userDrawn="1">
              <p:custDataLst>
                <p:tags r:id="rId7"/>
              </p:custDataLst>
            </p:nvPr>
          </p:nvSpPr>
          <p:spPr bwMode="auto">
            <a:xfrm>
              <a:off x="9357817" y="2228647"/>
              <a:ext cx="468219" cy="446766"/>
            </a:xfrm>
            <a:prstGeom prst="rect">
              <a:avLst/>
            </a:prstGeom>
            <a:solidFill>
              <a:srgbClr val="666666"/>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102</a:t>
              </a:r>
            </a:p>
            <a:p>
              <a:pPr algn="just" defTabSz="1219602">
                <a:defRPr/>
              </a:pPr>
              <a:r>
                <a:rPr lang="en-US" sz="1000" dirty="0">
                  <a:solidFill>
                    <a:srgbClr val="FFFFFF"/>
                  </a:solidFill>
                </a:rPr>
                <a:t> G 102</a:t>
              </a:r>
            </a:p>
            <a:p>
              <a:pPr algn="just" defTabSz="1219602">
                <a:defRPr/>
              </a:pPr>
              <a:r>
                <a:rPr lang="en-US" sz="1000" dirty="0">
                  <a:solidFill>
                    <a:srgbClr val="FFFFFF"/>
                  </a:solidFill>
                </a:rPr>
                <a:t> B  102</a:t>
              </a:r>
            </a:p>
          </p:txBody>
        </p:sp>
        <p:sp>
          <p:nvSpPr>
            <p:cNvPr id="239" name="Rectangle 14"/>
            <p:cNvSpPr>
              <a:spLocks noChangeArrowheads="1"/>
            </p:cNvSpPr>
            <p:nvPr userDrawn="1">
              <p:custDataLst>
                <p:tags r:id="rId8"/>
              </p:custDataLst>
            </p:nvPr>
          </p:nvSpPr>
          <p:spPr bwMode="auto">
            <a:xfrm>
              <a:off x="9925239" y="171116"/>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p>
            <a:p>
              <a:pPr defTabSz="1219602">
                <a:defRPr/>
              </a:pPr>
              <a:r>
                <a:rPr lang="de-DE" sz="1333">
                  <a:solidFill>
                    <a:srgbClr val="D8D8D8">
                      <a:lumMod val="10000"/>
                    </a:srgbClr>
                  </a:solidFill>
                </a:rPr>
                <a:t>Actual</a:t>
              </a:r>
              <a:endParaRPr lang="en-US" sz="1333" dirty="0">
                <a:solidFill>
                  <a:srgbClr val="D8D8D8">
                    <a:lumMod val="10000"/>
                  </a:srgbClr>
                </a:solidFill>
              </a:endParaRPr>
            </a:p>
          </p:txBody>
        </p:sp>
        <p:sp>
          <p:nvSpPr>
            <p:cNvPr id="240" name="Rectangle 14"/>
            <p:cNvSpPr>
              <a:spLocks noChangeArrowheads="1"/>
            </p:cNvSpPr>
            <p:nvPr userDrawn="1">
              <p:custDataLst>
                <p:tags r:id="rId9"/>
              </p:custDataLst>
            </p:nvPr>
          </p:nvSpPr>
          <p:spPr bwMode="auto">
            <a:xfrm>
              <a:off x="9925239" y="686702"/>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endParaRPr lang="en-US" sz="1333">
                <a:solidFill>
                  <a:srgbClr val="D8D8D8">
                    <a:lumMod val="10000"/>
                  </a:srgbClr>
                </a:solidFill>
              </a:endParaRPr>
            </a:p>
            <a:p>
              <a:pPr defTabSz="1219602">
                <a:defRPr/>
              </a:pPr>
              <a:r>
                <a:rPr lang="en-US" sz="1333">
                  <a:solidFill>
                    <a:srgbClr val="D8D8D8">
                      <a:lumMod val="10000"/>
                    </a:srgbClr>
                  </a:solidFill>
                </a:rPr>
                <a:t>PY</a:t>
              </a:r>
              <a:endParaRPr lang="de-DE" sz="1333">
                <a:solidFill>
                  <a:srgbClr val="D8D8D8">
                    <a:lumMod val="10000"/>
                  </a:srgbClr>
                </a:solidFill>
              </a:endParaRPr>
            </a:p>
          </p:txBody>
        </p:sp>
        <p:sp>
          <p:nvSpPr>
            <p:cNvPr id="241" name="Rectangle 14"/>
            <p:cNvSpPr>
              <a:spLocks noChangeArrowheads="1"/>
            </p:cNvSpPr>
            <p:nvPr userDrawn="1">
              <p:custDataLst>
                <p:tags r:id="rId10"/>
              </p:custDataLst>
            </p:nvPr>
          </p:nvSpPr>
          <p:spPr bwMode="auto">
            <a:xfrm>
              <a:off x="9925239" y="1173100"/>
              <a:ext cx="1320313"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negative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242" name="Rectangle 14"/>
            <p:cNvSpPr>
              <a:spLocks noChangeArrowheads="1"/>
            </p:cNvSpPr>
            <p:nvPr userDrawn="1">
              <p:custDataLst>
                <p:tags r:id="rId11"/>
              </p:custDataLst>
            </p:nvPr>
          </p:nvSpPr>
          <p:spPr bwMode="auto">
            <a:xfrm>
              <a:off x="9925239" y="1706651"/>
              <a:ext cx="1269819"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positive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243" name="Rectangle 14"/>
            <p:cNvSpPr>
              <a:spLocks noChangeArrowheads="1"/>
            </p:cNvSpPr>
            <p:nvPr userDrawn="1">
              <p:custDataLst>
                <p:tags r:id="rId12"/>
              </p:custDataLst>
            </p:nvPr>
          </p:nvSpPr>
          <p:spPr bwMode="auto">
            <a:xfrm>
              <a:off x="9925239" y="2746803"/>
              <a:ext cx="1094002"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Highlighting neutral</a:t>
              </a:r>
            </a:p>
            <a:p>
              <a:pPr defTabSz="1219602">
                <a:defRPr/>
              </a:pPr>
              <a:r>
                <a:rPr lang="de-DE" sz="1333" dirty="0">
                  <a:solidFill>
                    <a:srgbClr val="D8D8D8">
                      <a:lumMod val="10000"/>
                    </a:srgbClr>
                  </a:solidFill>
                </a:rPr>
                <a:t>topics</a:t>
              </a:r>
              <a:endParaRPr lang="en-US" sz="1333" dirty="0">
                <a:solidFill>
                  <a:srgbClr val="D8D8D8">
                    <a:lumMod val="10000"/>
                  </a:srgbClr>
                </a:solidFill>
              </a:endParaRPr>
            </a:p>
          </p:txBody>
        </p:sp>
        <p:sp>
          <p:nvSpPr>
            <p:cNvPr id="244" name="Rectangle 14"/>
            <p:cNvSpPr>
              <a:spLocks noChangeArrowheads="1"/>
            </p:cNvSpPr>
            <p:nvPr userDrawn="1">
              <p:custDataLst>
                <p:tags r:id="rId13"/>
              </p:custDataLst>
            </p:nvPr>
          </p:nvSpPr>
          <p:spPr bwMode="auto">
            <a:xfrm>
              <a:off x="9925239" y="3260401"/>
              <a:ext cx="945211" cy="15384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Different scalings</a:t>
              </a:r>
              <a:endParaRPr lang="en-US" sz="1333" dirty="0">
                <a:solidFill>
                  <a:srgbClr val="D8D8D8">
                    <a:lumMod val="10000"/>
                  </a:srgbClr>
                </a:solidFill>
              </a:endParaRPr>
            </a:p>
          </p:txBody>
        </p:sp>
        <p:sp>
          <p:nvSpPr>
            <p:cNvPr id="245" name="Rectangle 244"/>
            <p:cNvSpPr>
              <a:spLocks noChangeArrowheads="1"/>
            </p:cNvSpPr>
            <p:nvPr userDrawn="1">
              <p:custDataLst>
                <p:tags r:id="rId14"/>
              </p:custDataLst>
            </p:nvPr>
          </p:nvSpPr>
          <p:spPr bwMode="auto">
            <a:xfrm>
              <a:off x="9357817" y="2746803"/>
              <a:ext cx="468219" cy="446766"/>
            </a:xfrm>
            <a:prstGeom prst="rect">
              <a:avLst/>
            </a:prstGeom>
            <a:solidFill>
              <a:srgbClr val="009DFF"/>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157</a:t>
              </a:r>
            </a:p>
            <a:p>
              <a:pPr algn="just" defTabSz="1219602">
                <a:defRPr/>
              </a:pPr>
              <a:r>
                <a:rPr lang="en-US" sz="1000" dirty="0">
                  <a:solidFill>
                    <a:srgbClr val="FFFFFF"/>
                  </a:solidFill>
                </a:rPr>
                <a:t> B  255</a:t>
              </a:r>
            </a:p>
          </p:txBody>
        </p:sp>
        <p:sp>
          <p:nvSpPr>
            <p:cNvPr id="246" name="Rectangle 14"/>
            <p:cNvSpPr>
              <a:spLocks noChangeArrowheads="1"/>
            </p:cNvSpPr>
            <p:nvPr userDrawn="1">
              <p:custDataLst>
                <p:tags r:id="rId15"/>
              </p:custDataLst>
            </p:nvPr>
          </p:nvSpPr>
          <p:spPr bwMode="auto">
            <a:xfrm>
              <a:off x="9925239" y="2225121"/>
              <a:ext cx="1265010" cy="307681"/>
            </a:xfrm>
            <a:prstGeom prst="rect">
              <a:avLst/>
            </a:prstGeom>
            <a:noFill/>
            <a:ln w="12700" algn="ctr">
              <a:noFill/>
              <a:miter lim="800000"/>
              <a:headEnd/>
              <a:tailEnd/>
            </a:ln>
          </p:spPr>
          <p:txBody>
            <a:bodyPr wrap="none" lIns="0" tIns="0" rIns="0" bIns="0">
              <a:spAutoFit/>
            </a:bodyPr>
            <a:lstStyle/>
            <a:p>
              <a:pPr defTabSz="1219602">
                <a:defRPr/>
              </a:pPr>
              <a:r>
                <a:rPr lang="de-DE" sz="1333">
                  <a:solidFill>
                    <a:srgbClr val="D8D8D8">
                      <a:lumMod val="10000"/>
                    </a:srgbClr>
                  </a:solidFill>
                </a:rPr>
                <a:t>For neutral differences</a:t>
              </a:r>
              <a:endParaRPr lang="de-DE" sz="1333" dirty="0">
                <a:solidFill>
                  <a:srgbClr val="D8D8D8">
                    <a:lumMod val="10000"/>
                  </a:srgbClr>
                </a:solidFill>
              </a:endParaRP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247" name="Rectangle 25"/>
            <p:cNvSpPr>
              <a:spLocks noChangeArrowheads="1"/>
            </p:cNvSpPr>
            <p:nvPr userDrawn="1">
              <p:custDataLst>
                <p:tags r:id="rId16"/>
              </p:custDataLst>
            </p:nvPr>
          </p:nvSpPr>
          <p:spPr bwMode="auto">
            <a:xfrm>
              <a:off x="9357817" y="3273373"/>
              <a:ext cx="468219" cy="446766"/>
            </a:xfrm>
            <a:prstGeom prst="rect">
              <a:avLst/>
            </a:prstGeom>
            <a:solidFill>
              <a:srgbClr val="007FCE"/>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127</a:t>
              </a:r>
            </a:p>
            <a:p>
              <a:pPr algn="just" defTabSz="1219602">
                <a:defRPr/>
              </a:pPr>
              <a:r>
                <a:rPr lang="en-US" sz="1000" dirty="0">
                  <a:solidFill>
                    <a:srgbClr val="FFFFFF"/>
                  </a:solidFill>
                </a:rPr>
                <a:t> B  206</a:t>
              </a:r>
            </a:p>
          </p:txBody>
        </p:sp>
      </p:grpSp>
      <p:pic>
        <p:nvPicPr>
          <p:cNvPr id="115" name="Picture 114"/>
          <p:cNvPicPr>
            <a:picLocks noChangeAspect="1"/>
          </p:cNvPicPr>
          <p:nvPr userDrawn="1"/>
        </p:nvPicPr>
        <p:blipFill>
          <a:blip r:embed="rId61"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208302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eadline + subead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407457"/>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Subtitle 2"/>
          <p:cNvSpPr>
            <a:spLocks noGrp="1"/>
          </p:cNvSpPr>
          <p:nvPr>
            <p:ph type="subTitle" idx="13"/>
          </p:nvPr>
        </p:nvSpPr>
        <p:spPr bwMode="gray">
          <a:xfrm>
            <a:off x="547159" y="1085559"/>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370678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ubead + headline + tex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47159" y="820161"/>
            <a:ext cx="11092392" cy="736600"/>
          </a:xfrm>
        </p:spPr>
        <p:txBody>
          <a:bodyPr/>
          <a:lstStyle/>
          <a:p>
            <a:r>
              <a:rPr lang="de-DE" smtClean="0"/>
              <a:t>Titelmasterformat durch Klicken bearbeiten</a:t>
            </a:r>
            <a:endParaRPr lang="en-US" dirty="0"/>
          </a:p>
        </p:txBody>
      </p:sp>
      <p:sp>
        <p:nvSpPr>
          <p:cNvPr id="4" name="Date Placeholder 3"/>
          <p:cNvSpPr>
            <a:spLocks noGrp="1"/>
          </p:cNvSpPr>
          <p:nvPr>
            <p:ph type="dt" sz="half" idx="10"/>
          </p:nvPr>
        </p:nvSpPr>
        <p:spPr bwMode="gray"/>
        <p:txBody>
          <a:bodyPr/>
          <a:lstStyle/>
          <a:p>
            <a:fld id="{20104228-23D0-4AB6-B6E8-553574897F96}" type="datetimeFigureOut">
              <a:rPr lang="en-US" smtClean="0"/>
              <a:pPr/>
              <a:t>3/9/2018</a:t>
            </a:fld>
            <a:endParaRPr lang="en-US" dirty="0"/>
          </a:p>
        </p:txBody>
      </p:sp>
      <p:sp>
        <p:nvSpPr>
          <p:cNvPr id="5" name="Footer Placeholder 4"/>
          <p:cNvSpPr>
            <a:spLocks noGrp="1"/>
          </p:cNvSpPr>
          <p:nvPr>
            <p:ph type="ftr" sz="quarter" idx="11"/>
          </p:nvPr>
        </p:nvSpPr>
        <p:spPr bwMode="gray"/>
        <p:txBody>
          <a:bodyPr/>
          <a:lstStyle/>
          <a:p>
            <a:endParaRPr lang="en-US" dirty="0">
              <a:solidFill>
                <a:srgbClr val="D8D8D8">
                  <a:lumMod val="50000"/>
                </a:srgbClr>
              </a:solidFill>
            </a:endParaRPr>
          </a:p>
        </p:txBody>
      </p:sp>
      <p:sp>
        <p:nvSpPr>
          <p:cNvPr id="6" name="Slide Number Placeholder 5"/>
          <p:cNvSpPr>
            <a:spLocks noGrp="1"/>
          </p:cNvSpPr>
          <p:nvPr>
            <p:ph type="sldNum" sz="quarter" idx="12"/>
          </p:nvPr>
        </p:nvSpPr>
        <p:spPr bwMode="gray"/>
        <p:txBody>
          <a:body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Subtitle 2"/>
          <p:cNvSpPr>
            <a:spLocks noGrp="1"/>
          </p:cNvSpPr>
          <p:nvPr>
            <p:ph type="subTitle" idx="13"/>
          </p:nvPr>
        </p:nvSpPr>
        <p:spPr bwMode="gray">
          <a:xfrm>
            <a:off x="547159" y="466504"/>
            <a:ext cx="11091333" cy="390816"/>
          </a:xfrm>
        </p:spPr>
        <p:txBody>
          <a:bodyPr>
            <a:noAutofit/>
          </a:bodyPr>
          <a:lstStyle>
            <a:lvl1pPr marL="0" indent="0" algn="l">
              <a:buNone/>
              <a:defRPr sz="2667" cap="all" spc="-67" baseline="0">
                <a:solidFill>
                  <a:schemeClr val="tx2"/>
                </a:solidFill>
                <a:latin typeface="+mj-lt"/>
              </a:defRPr>
            </a:lvl1pPr>
            <a:lvl2pPr marL="0" indent="0" algn="l">
              <a:buNone/>
              <a:defRPr sz="2667" cap="all" baseline="0">
                <a:solidFill>
                  <a:schemeClr val="tx1"/>
                </a:solidFill>
                <a:latin typeface="+mj-lt"/>
              </a:defRPr>
            </a:lvl2pPr>
            <a:lvl3pPr marL="0" indent="0" algn="l">
              <a:buNone/>
              <a:defRPr sz="2667" cap="all" baseline="0">
                <a:solidFill>
                  <a:schemeClr val="tx1"/>
                </a:solidFill>
                <a:latin typeface="+mj-lt"/>
              </a:defRPr>
            </a:lvl3pPr>
            <a:lvl4pPr marL="0" indent="0" algn="l">
              <a:buNone/>
              <a:defRPr sz="2667" cap="all" baseline="0">
                <a:solidFill>
                  <a:schemeClr val="tx1"/>
                </a:solidFill>
                <a:latin typeface="+mj-lt"/>
              </a:defRPr>
            </a:lvl4pPr>
            <a:lvl5pPr marL="0" indent="0" algn="l">
              <a:buNone/>
              <a:defRPr sz="2667" cap="all" baseline="0">
                <a:solidFill>
                  <a:schemeClr val="tx1"/>
                </a:solidFill>
                <a:latin typeface="+mj-lt"/>
              </a:defRPr>
            </a:lvl5pPr>
            <a:lvl6pPr marL="0" indent="0" algn="l">
              <a:buNone/>
              <a:defRPr sz="2667" cap="all" baseline="0">
                <a:solidFill>
                  <a:schemeClr val="tx1"/>
                </a:solidFill>
                <a:latin typeface="+mj-lt"/>
              </a:defRPr>
            </a:lvl6pPr>
            <a:lvl7pPr marL="0" indent="0" algn="l">
              <a:buNone/>
              <a:defRPr sz="2667" cap="all" baseline="0">
                <a:solidFill>
                  <a:schemeClr val="tx1"/>
                </a:solidFill>
                <a:latin typeface="+mj-lt"/>
              </a:defRPr>
            </a:lvl7pPr>
            <a:lvl8pPr marL="0" indent="0" algn="l">
              <a:buNone/>
              <a:defRPr sz="2667" cap="all" baseline="0">
                <a:solidFill>
                  <a:schemeClr val="tx1"/>
                </a:solidFill>
                <a:latin typeface="+mj-lt"/>
              </a:defRPr>
            </a:lvl8pPr>
            <a:lvl9pPr marL="0" indent="0" algn="l">
              <a:buNone/>
              <a:defRPr sz="2667" cap="all" baseline="0">
                <a:solidFill>
                  <a:schemeClr val="tx1"/>
                </a:solidFill>
                <a:latin typeface="+mj-lt"/>
              </a:defRPr>
            </a:lvl9pPr>
          </a:lstStyle>
          <a:p>
            <a:pPr lvl="0"/>
            <a:r>
              <a:rPr lang="de-DE" smtClean="0"/>
              <a:t>Formatvorlage des Untertitelmasters durch Klicken bearbeiten</a:t>
            </a:r>
            <a:endParaRPr lang="en-US" dirty="0"/>
          </a:p>
        </p:txBody>
      </p:sp>
      <p:sp>
        <p:nvSpPr>
          <p:cNvPr id="9" name="Text Placeholder 8"/>
          <p:cNvSpPr>
            <a:spLocks noGrp="1"/>
          </p:cNvSpPr>
          <p:nvPr>
            <p:ph type="body" sz="quarter" idx="14"/>
          </p:nvPr>
        </p:nvSpPr>
        <p:spPr bwMode="gray">
          <a:xfrm>
            <a:off x="547159" y="1984377"/>
            <a:ext cx="11091333" cy="4421716"/>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Tree>
    <p:extLst>
      <p:ext uri="{BB962C8B-B14F-4D97-AF65-F5344CB8AC3E}">
        <p14:creationId xmlns:p14="http://schemas.microsoft.com/office/powerpoint/2010/main" val="421736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image" Target="../media/image1.emf"/><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oleObject" Target="../embeddings/oleObject2.bin"/><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ags" Target="../tags/tag3.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13" Type="http://schemas.openxmlformats.org/officeDocument/2006/relationships/vmlDrawing" Target="../drawings/vmlDrawing3.vml"/><Relationship Id="rId18" Type="http://schemas.openxmlformats.org/officeDocument/2006/relationships/tags" Target="../tags/tag8.xml"/><Relationship Id="rId26" Type="http://schemas.openxmlformats.org/officeDocument/2006/relationships/tags" Target="../tags/tag16.xml"/><Relationship Id="rId39" Type="http://schemas.openxmlformats.org/officeDocument/2006/relationships/tags" Target="../tags/tag29.xml"/><Relationship Id="rId3" Type="http://schemas.openxmlformats.org/officeDocument/2006/relationships/slideLayout" Target="../slideLayouts/slideLayout85.xml"/><Relationship Id="rId21" Type="http://schemas.openxmlformats.org/officeDocument/2006/relationships/tags" Target="../tags/tag11.xml"/><Relationship Id="rId34" Type="http://schemas.openxmlformats.org/officeDocument/2006/relationships/tags" Target="../tags/tag24.xml"/><Relationship Id="rId42" Type="http://schemas.openxmlformats.org/officeDocument/2006/relationships/tags" Target="../tags/tag32.xml"/><Relationship Id="rId47" Type="http://schemas.openxmlformats.org/officeDocument/2006/relationships/tags" Target="../tags/tag37.xml"/><Relationship Id="rId50" Type="http://schemas.openxmlformats.org/officeDocument/2006/relationships/image" Target="../media/image6.emf"/><Relationship Id="rId7" Type="http://schemas.openxmlformats.org/officeDocument/2006/relationships/slideLayout" Target="../slideLayouts/slideLayout89.xml"/><Relationship Id="rId12" Type="http://schemas.openxmlformats.org/officeDocument/2006/relationships/theme" Target="../theme/theme3.xml"/><Relationship Id="rId17" Type="http://schemas.openxmlformats.org/officeDocument/2006/relationships/tags" Target="../tags/tag7.xml"/><Relationship Id="rId25" Type="http://schemas.openxmlformats.org/officeDocument/2006/relationships/tags" Target="../tags/tag15.xml"/><Relationship Id="rId33" Type="http://schemas.openxmlformats.org/officeDocument/2006/relationships/tags" Target="../tags/tag23.xml"/><Relationship Id="rId38" Type="http://schemas.openxmlformats.org/officeDocument/2006/relationships/tags" Target="../tags/tag28.xml"/><Relationship Id="rId46" Type="http://schemas.openxmlformats.org/officeDocument/2006/relationships/tags" Target="../tags/tag36.xml"/><Relationship Id="rId2" Type="http://schemas.openxmlformats.org/officeDocument/2006/relationships/slideLayout" Target="../slideLayouts/slideLayout84.xml"/><Relationship Id="rId16" Type="http://schemas.openxmlformats.org/officeDocument/2006/relationships/tags" Target="../tags/tag6.xml"/><Relationship Id="rId20" Type="http://schemas.openxmlformats.org/officeDocument/2006/relationships/tags" Target="../tags/tag10.xml"/><Relationship Id="rId29" Type="http://schemas.openxmlformats.org/officeDocument/2006/relationships/tags" Target="../tags/tag19.xml"/><Relationship Id="rId41" Type="http://schemas.openxmlformats.org/officeDocument/2006/relationships/tags" Target="../tags/tag3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tags" Target="../tags/tag14.xml"/><Relationship Id="rId32" Type="http://schemas.openxmlformats.org/officeDocument/2006/relationships/tags" Target="../tags/tag22.xml"/><Relationship Id="rId37" Type="http://schemas.openxmlformats.org/officeDocument/2006/relationships/tags" Target="../tags/tag27.xml"/><Relationship Id="rId40" Type="http://schemas.openxmlformats.org/officeDocument/2006/relationships/tags" Target="../tags/tag30.xml"/><Relationship Id="rId45" Type="http://schemas.openxmlformats.org/officeDocument/2006/relationships/tags" Target="../tags/tag35.xml"/><Relationship Id="rId5" Type="http://schemas.openxmlformats.org/officeDocument/2006/relationships/slideLayout" Target="../slideLayouts/slideLayout87.xml"/><Relationship Id="rId15" Type="http://schemas.openxmlformats.org/officeDocument/2006/relationships/tags" Target="../tags/tag5.xml"/><Relationship Id="rId23" Type="http://schemas.openxmlformats.org/officeDocument/2006/relationships/tags" Target="../tags/tag13.xml"/><Relationship Id="rId28" Type="http://schemas.openxmlformats.org/officeDocument/2006/relationships/tags" Target="../tags/tag18.xml"/><Relationship Id="rId36" Type="http://schemas.openxmlformats.org/officeDocument/2006/relationships/tags" Target="../tags/tag26.xml"/><Relationship Id="rId49" Type="http://schemas.openxmlformats.org/officeDocument/2006/relationships/image" Target="../media/image5.emf"/><Relationship Id="rId10" Type="http://schemas.openxmlformats.org/officeDocument/2006/relationships/slideLayout" Target="../slideLayouts/slideLayout92.xml"/><Relationship Id="rId19" Type="http://schemas.openxmlformats.org/officeDocument/2006/relationships/tags" Target="../tags/tag9.xml"/><Relationship Id="rId31" Type="http://schemas.openxmlformats.org/officeDocument/2006/relationships/tags" Target="../tags/tag21.xml"/><Relationship Id="rId44" Type="http://schemas.openxmlformats.org/officeDocument/2006/relationships/tags" Target="../tags/tag34.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ags" Target="../tags/tag4.xml"/><Relationship Id="rId22" Type="http://schemas.openxmlformats.org/officeDocument/2006/relationships/tags" Target="../tags/tag12.xml"/><Relationship Id="rId27" Type="http://schemas.openxmlformats.org/officeDocument/2006/relationships/tags" Target="../tags/tag17.xml"/><Relationship Id="rId30" Type="http://schemas.openxmlformats.org/officeDocument/2006/relationships/tags" Target="../tags/tag20.xml"/><Relationship Id="rId35" Type="http://schemas.openxmlformats.org/officeDocument/2006/relationships/tags" Target="../tags/tag25.xml"/><Relationship Id="rId43" Type="http://schemas.openxmlformats.org/officeDocument/2006/relationships/tags" Target="../tags/tag33.xml"/><Relationship Id="rId48" Type="http://schemas.openxmlformats.org/officeDocument/2006/relationships/oleObject" Target="../embeddings/oleObject3.bin"/><Relationship Id="rId8" Type="http://schemas.openxmlformats.org/officeDocument/2006/relationships/slideLayout" Target="../slideLayouts/slideLayout90.xml"/><Relationship Id="rId51"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13" Type="http://schemas.openxmlformats.org/officeDocument/2006/relationships/vmlDrawing" Target="../drawings/vmlDrawing7.vml"/><Relationship Id="rId18" Type="http://schemas.openxmlformats.org/officeDocument/2006/relationships/tags" Target="../tags/tag66.xml"/><Relationship Id="rId26" Type="http://schemas.openxmlformats.org/officeDocument/2006/relationships/tags" Target="../tags/tag74.xml"/><Relationship Id="rId39" Type="http://schemas.openxmlformats.org/officeDocument/2006/relationships/tags" Target="../tags/tag87.xml"/><Relationship Id="rId3" Type="http://schemas.openxmlformats.org/officeDocument/2006/relationships/slideLayout" Target="../slideLayouts/slideLayout96.xml"/><Relationship Id="rId21" Type="http://schemas.openxmlformats.org/officeDocument/2006/relationships/tags" Target="../tags/tag69.xml"/><Relationship Id="rId34" Type="http://schemas.openxmlformats.org/officeDocument/2006/relationships/tags" Target="../tags/tag82.xml"/><Relationship Id="rId42" Type="http://schemas.openxmlformats.org/officeDocument/2006/relationships/tags" Target="../tags/tag90.xml"/><Relationship Id="rId47" Type="http://schemas.openxmlformats.org/officeDocument/2006/relationships/tags" Target="../tags/tag95.xml"/><Relationship Id="rId50" Type="http://schemas.openxmlformats.org/officeDocument/2006/relationships/image" Target="../media/image6.emf"/><Relationship Id="rId7" Type="http://schemas.openxmlformats.org/officeDocument/2006/relationships/slideLayout" Target="../slideLayouts/slideLayout100.xml"/><Relationship Id="rId12" Type="http://schemas.openxmlformats.org/officeDocument/2006/relationships/theme" Target="../theme/theme4.xml"/><Relationship Id="rId17" Type="http://schemas.openxmlformats.org/officeDocument/2006/relationships/tags" Target="../tags/tag65.xml"/><Relationship Id="rId25" Type="http://schemas.openxmlformats.org/officeDocument/2006/relationships/tags" Target="../tags/tag73.xml"/><Relationship Id="rId33" Type="http://schemas.openxmlformats.org/officeDocument/2006/relationships/tags" Target="../tags/tag81.xml"/><Relationship Id="rId38" Type="http://schemas.openxmlformats.org/officeDocument/2006/relationships/tags" Target="../tags/tag86.xml"/><Relationship Id="rId46" Type="http://schemas.openxmlformats.org/officeDocument/2006/relationships/tags" Target="../tags/tag94.xml"/><Relationship Id="rId2" Type="http://schemas.openxmlformats.org/officeDocument/2006/relationships/slideLayout" Target="../slideLayouts/slideLayout95.xml"/><Relationship Id="rId16" Type="http://schemas.openxmlformats.org/officeDocument/2006/relationships/tags" Target="../tags/tag64.xml"/><Relationship Id="rId20" Type="http://schemas.openxmlformats.org/officeDocument/2006/relationships/tags" Target="../tags/tag68.xml"/><Relationship Id="rId29" Type="http://schemas.openxmlformats.org/officeDocument/2006/relationships/tags" Target="../tags/tag77.xml"/><Relationship Id="rId41" Type="http://schemas.openxmlformats.org/officeDocument/2006/relationships/tags" Target="../tags/tag89.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tags" Target="../tags/tag72.xml"/><Relationship Id="rId32" Type="http://schemas.openxmlformats.org/officeDocument/2006/relationships/tags" Target="../tags/tag80.xml"/><Relationship Id="rId37" Type="http://schemas.openxmlformats.org/officeDocument/2006/relationships/tags" Target="../tags/tag85.xml"/><Relationship Id="rId40" Type="http://schemas.openxmlformats.org/officeDocument/2006/relationships/tags" Target="../tags/tag88.xml"/><Relationship Id="rId45" Type="http://schemas.openxmlformats.org/officeDocument/2006/relationships/tags" Target="../tags/tag93.xml"/><Relationship Id="rId5" Type="http://schemas.openxmlformats.org/officeDocument/2006/relationships/slideLayout" Target="../slideLayouts/slideLayout98.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tags" Target="../tags/tag76.xml"/><Relationship Id="rId36" Type="http://schemas.openxmlformats.org/officeDocument/2006/relationships/tags" Target="../tags/tag84.xml"/><Relationship Id="rId49" Type="http://schemas.openxmlformats.org/officeDocument/2006/relationships/image" Target="../media/image5.emf"/><Relationship Id="rId10" Type="http://schemas.openxmlformats.org/officeDocument/2006/relationships/slideLayout" Target="../slideLayouts/slideLayout103.xml"/><Relationship Id="rId19" Type="http://schemas.openxmlformats.org/officeDocument/2006/relationships/tags" Target="../tags/tag67.xml"/><Relationship Id="rId31" Type="http://schemas.openxmlformats.org/officeDocument/2006/relationships/tags" Target="../tags/tag79.xml"/><Relationship Id="rId44" Type="http://schemas.openxmlformats.org/officeDocument/2006/relationships/tags" Target="../tags/tag9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tags" Target="../tags/tag75.xml"/><Relationship Id="rId30" Type="http://schemas.openxmlformats.org/officeDocument/2006/relationships/tags" Target="../tags/tag78.xml"/><Relationship Id="rId35" Type="http://schemas.openxmlformats.org/officeDocument/2006/relationships/tags" Target="../tags/tag83.xml"/><Relationship Id="rId43" Type="http://schemas.openxmlformats.org/officeDocument/2006/relationships/tags" Target="../tags/tag91.xml"/><Relationship Id="rId48" Type="http://schemas.openxmlformats.org/officeDocument/2006/relationships/oleObject" Target="../embeddings/oleObject7.bin"/><Relationship Id="rId8" Type="http://schemas.openxmlformats.org/officeDocument/2006/relationships/slideLayout" Target="../slideLayouts/slideLayout101.xml"/><Relationship Id="rId51"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13" Type="http://schemas.openxmlformats.org/officeDocument/2006/relationships/vmlDrawing" Target="../drawings/vmlDrawing10.vml"/><Relationship Id="rId18" Type="http://schemas.openxmlformats.org/officeDocument/2006/relationships/tags" Target="../tags/tag354.xml"/><Relationship Id="rId26" Type="http://schemas.openxmlformats.org/officeDocument/2006/relationships/tags" Target="../tags/tag362.xml"/><Relationship Id="rId39" Type="http://schemas.openxmlformats.org/officeDocument/2006/relationships/tags" Target="../tags/tag375.xml"/><Relationship Id="rId3" Type="http://schemas.openxmlformats.org/officeDocument/2006/relationships/slideLayout" Target="../slideLayouts/slideLayout107.xml"/><Relationship Id="rId21" Type="http://schemas.openxmlformats.org/officeDocument/2006/relationships/tags" Target="../tags/tag357.xml"/><Relationship Id="rId34" Type="http://schemas.openxmlformats.org/officeDocument/2006/relationships/tags" Target="../tags/tag370.xml"/><Relationship Id="rId42" Type="http://schemas.openxmlformats.org/officeDocument/2006/relationships/tags" Target="../tags/tag378.xml"/><Relationship Id="rId47" Type="http://schemas.openxmlformats.org/officeDocument/2006/relationships/tags" Target="../tags/tag383.xml"/><Relationship Id="rId50" Type="http://schemas.openxmlformats.org/officeDocument/2006/relationships/image" Target="../media/image6.emf"/><Relationship Id="rId7" Type="http://schemas.openxmlformats.org/officeDocument/2006/relationships/slideLayout" Target="../slideLayouts/slideLayout111.xml"/><Relationship Id="rId12" Type="http://schemas.openxmlformats.org/officeDocument/2006/relationships/theme" Target="../theme/theme5.xml"/><Relationship Id="rId17" Type="http://schemas.openxmlformats.org/officeDocument/2006/relationships/tags" Target="../tags/tag353.xml"/><Relationship Id="rId25" Type="http://schemas.openxmlformats.org/officeDocument/2006/relationships/tags" Target="../tags/tag361.xml"/><Relationship Id="rId33" Type="http://schemas.openxmlformats.org/officeDocument/2006/relationships/tags" Target="../tags/tag369.xml"/><Relationship Id="rId38" Type="http://schemas.openxmlformats.org/officeDocument/2006/relationships/tags" Target="../tags/tag374.xml"/><Relationship Id="rId46" Type="http://schemas.openxmlformats.org/officeDocument/2006/relationships/tags" Target="../tags/tag382.xml"/><Relationship Id="rId2" Type="http://schemas.openxmlformats.org/officeDocument/2006/relationships/slideLayout" Target="../slideLayouts/slideLayout106.xml"/><Relationship Id="rId16" Type="http://schemas.openxmlformats.org/officeDocument/2006/relationships/tags" Target="../tags/tag352.xml"/><Relationship Id="rId20" Type="http://schemas.openxmlformats.org/officeDocument/2006/relationships/tags" Target="../tags/tag356.xml"/><Relationship Id="rId29" Type="http://schemas.openxmlformats.org/officeDocument/2006/relationships/tags" Target="../tags/tag365.xml"/><Relationship Id="rId41" Type="http://schemas.openxmlformats.org/officeDocument/2006/relationships/tags" Target="../tags/tag377.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ags" Target="../tags/tag360.xml"/><Relationship Id="rId32" Type="http://schemas.openxmlformats.org/officeDocument/2006/relationships/tags" Target="../tags/tag368.xml"/><Relationship Id="rId37" Type="http://schemas.openxmlformats.org/officeDocument/2006/relationships/tags" Target="../tags/tag373.xml"/><Relationship Id="rId40" Type="http://schemas.openxmlformats.org/officeDocument/2006/relationships/tags" Target="../tags/tag376.xml"/><Relationship Id="rId45" Type="http://schemas.openxmlformats.org/officeDocument/2006/relationships/tags" Target="../tags/tag381.xml"/><Relationship Id="rId5" Type="http://schemas.openxmlformats.org/officeDocument/2006/relationships/slideLayout" Target="../slideLayouts/slideLayout109.xml"/><Relationship Id="rId15" Type="http://schemas.openxmlformats.org/officeDocument/2006/relationships/tags" Target="../tags/tag351.xml"/><Relationship Id="rId23" Type="http://schemas.openxmlformats.org/officeDocument/2006/relationships/tags" Target="../tags/tag359.xml"/><Relationship Id="rId28" Type="http://schemas.openxmlformats.org/officeDocument/2006/relationships/tags" Target="../tags/tag364.xml"/><Relationship Id="rId36" Type="http://schemas.openxmlformats.org/officeDocument/2006/relationships/tags" Target="../tags/tag372.xml"/><Relationship Id="rId49" Type="http://schemas.openxmlformats.org/officeDocument/2006/relationships/image" Target="../media/image5.emf"/><Relationship Id="rId10" Type="http://schemas.openxmlformats.org/officeDocument/2006/relationships/slideLayout" Target="../slideLayouts/slideLayout114.xml"/><Relationship Id="rId19" Type="http://schemas.openxmlformats.org/officeDocument/2006/relationships/tags" Target="../tags/tag355.xml"/><Relationship Id="rId31" Type="http://schemas.openxmlformats.org/officeDocument/2006/relationships/tags" Target="../tags/tag367.xml"/><Relationship Id="rId44" Type="http://schemas.openxmlformats.org/officeDocument/2006/relationships/tags" Target="../tags/tag380.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ags" Target="../tags/tag350.xml"/><Relationship Id="rId22" Type="http://schemas.openxmlformats.org/officeDocument/2006/relationships/tags" Target="../tags/tag358.xml"/><Relationship Id="rId27" Type="http://schemas.openxmlformats.org/officeDocument/2006/relationships/tags" Target="../tags/tag363.xml"/><Relationship Id="rId30" Type="http://schemas.openxmlformats.org/officeDocument/2006/relationships/tags" Target="../tags/tag366.xml"/><Relationship Id="rId35" Type="http://schemas.openxmlformats.org/officeDocument/2006/relationships/tags" Target="../tags/tag371.xml"/><Relationship Id="rId43" Type="http://schemas.openxmlformats.org/officeDocument/2006/relationships/tags" Target="../tags/tag379.xml"/><Relationship Id="rId48" Type="http://schemas.openxmlformats.org/officeDocument/2006/relationships/oleObject" Target="../embeddings/oleObject10.bin"/><Relationship Id="rId8" Type="http://schemas.openxmlformats.org/officeDocument/2006/relationships/slideLayout" Target="../slideLayouts/slideLayout112.xml"/><Relationship Id="rId51"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13" Type="http://schemas.openxmlformats.org/officeDocument/2006/relationships/vmlDrawing" Target="../drawings/vmlDrawing14.vml"/><Relationship Id="rId18" Type="http://schemas.openxmlformats.org/officeDocument/2006/relationships/tags" Target="../tags/tag412.xml"/><Relationship Id="rId26" Type="http://schemas.openxmlformats.org/officeDocument/2006/relationships/tags" Target="../tags/tag420.xml"/><Relationship Id="rId39" Type="http://schemas.openxmlformats.org/officeDocument/2006/relationships/tags" Target="../tags/tag433.xml"/><Relationship Id="rId3" Type="http://schemas.openxmlformats.org/officeDocument/2006/relationships/slideLayout" Target="../slideLayouts/slideLayout118.xml"/><Relationship Id="rId21" Type="http://schemas.openxmlformats.org/officeDocument/2006/relationships/tags" Target="../tags/tag415.xml"/><Relationship Id="rId34" Type="http://schemas.openxmlformats.org/officeDocument/2006/relationships/tags" Target="../tags/tag428.xml"/><Relationship Id="rId42" Type="http://schemas.openxmlformats.org/officeDocument/2006/relationships/tags" Target="../tags/tag436.xml"/><Relationship Id="rId47" Type="http://schemas.openxmlformats.org/officeDocument/2006/relationships/tags" Target="../tags/tag441.xml"/><Relationship Id="rId50" Type="http://schemas.openxmlformats.org/officeDocument/2006/relationships/image" Target="../media/image6.emf"/><Relationship Id="rId7" Type="http://schemas.openxmlformats.org/officeDocument/2006/relationships/slideLayout" Target="../slideLayouts/slideLayout122.xml"/><Relationship Id="rId12" Type="http://schemas.openxmlformats.org/officeDocument/2006/relationships/theme" Target="../theme/theme6.xml"/><Relationship Id="rId17" Type="http://schemas.openxmlformats.org/officeDocument/2006/relationships/tags" Target="../tags/tag411.xml"/><Relationship Id="rId25" Type="http://schemas.openxmlformats.org/officeDocument/2006/relationships/tags" Target="../tags/tag419.xml"/><Relationship Id="rId33" Type="http://schemas.openxmlformats.org/officeDocument/2006/relationships/tags" Target="../tags/tag427.xml"/><Relationship Id="rId38" Type="http://schemas.openxmlformats.org/officeDocument/2006/relationships/tags" Target="../tags/tag432.xml"/><Relationship Id="rId46" Type="http://schemas.openxmlformats.org/officeDocument/2006/relationships/tags" Target="../tags/tag440.xml"/><Relationship Id="rId2" Type="http://schemas.openxmlformats.org/officeDocument/2006/relationships/slideLayout" Target="../slideLayouts/slideLayout117.xml"/><Relationship Id="rId16" Type="http://schemas.openxmlformats.org/officeDocument/2006/relationships/tags" Target="../tags/tag410.xml"/><Relationship Id="rId20" Type="http://schemas.openxmlformats.org/officeDocument/2006/relationships/tags" Target="../tags/tag414.xml"/><Relationship Id="rId29" Type="http://schemas.openxmlformats.org/officeDocument/2006/relationships/tags" Target="../tags/tag423.xml"/><Relationship Id="rId41" Type="http://schemas.openxmlformats.org/officeDocument/2006/relationships/tags" Target="../tags/tag4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tags" Target="../tags/tag418.xml"/><Relationship Id="rId32" Type="http://schemas.openxmlformats.org/officeDocument/2006/relationships/tags" Target="../tags/tag426.xml"/><Relationship Id="rId37" Type="http://schemas.openxmlformats.org/officeDocument/2006/relationships/tags" Target="../tags/tag431.xml"/><Relationship Id="rId40" Type="http://schemas.openxmlformats.org/officeDocument/2006/relationships/tags" Target="../tags/tag434.xml"/><Relationship Id="rId45" Type="http://schemas.openxmlformats.org/officeDocument/2006/relationships/tags" Target="../tags/tag439.xml"/><Relationship Id="rId5" Type="http://schemas.openxmlformats.org/officeDocument/2006/relationships/slideLayout" Target="../slideLayouts/slideLayout120.xml"/><Relationship Id="rId15" Type="http://schemas.openxmlformats.org/officeDocument/2006/relationships/tags" Target="../tags/tag409.xml"/><Relationship Id="rId23" Type="http://schemas.openxmlformats.org/officeDocument/2006/relationships/tags" Target="../tags/tag417.xml"/><Relationship Id="rId28" Type="http://schemas.openxmlformats.org/officeDocument/2006/relationships/tags" Target="../tags/tag422.xml"/><Relationship Id="rId36" Type="http://schemas.openxmlformats.org/officeDocument/2006/relationships/tags" Target="../tags/tag430.xml"/><Relationship Id="rId49" Type="http://schemas.openxmlformats.org/officeDocument/2006/relationships/image" Target="../media/image5.emf"/><Relationship Id="rId10" Type="http://schemas.openxmlformats.org/officeDocument/2006/relationships/slideLayout" Target="../slideLayouts/slideLayout125.xml"/><Relationship Id="rId19" Type="http://schemas.openxmlformats.org/officeDocument/2006/relationships/tags" Target="../tags/tag413.xml"/><Relationship Id="rId31" Type="http://schemas.openxmlformats.org/officeDocument/2006/relationships/tags" Target="../tags/tag425.xml"/><Relationship Id="rId44" Type="http://schemas.openxmlformats.org/officeDocument/2006/relationships/tags" Target="../tags/tag438.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tags" Target="../tags/tag408.xml"/><Relationship Id="rId22" Type="http://schemas.openxmlformats.org/officeDocument/2006/relationships/tags" Target="../tags/tag416.xml"/><Relationship Id="rId27" Type="http://schemas.openxmlformats.org/officeDocument/2006/relationships/tags" Target="../tags/tag421.xml"/><Relationship Id="rId30" Type="http://schemas.openxmlformats.org/officeDocument/2006/relationships/tags" Target="../tags/tag424.xml"/><Relationship Id="rId35" Type="http://schemas.openxmlformats.org/officeDocument/2006/relationships/tags" Target="../tags/tag429.xml"/><Relationship Id="rId43" Type="http://schemas.openxmlformats.org/officeDocument/2006/relationships/tags" Target="../tags/tag437.xml"/><Relationship Id="rId48" Type="http://schemas.openxmlformats.org/officeDocument/2006/relationships/oleObject" Target="../embeddings/oleObject14.bin"/><Relationship Id="rId8" Type="http://schemas.openxmlformats.org/officeDocument/2006/relationships/slideLayout" Target="../slideLayouts/slideLayout123.xml"/><Relationship Id="rId51"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4"/>
            </p:custDataLst>
            <p:extLst>
              <p:ext uri="{D42A27DB-BD31-4B8C-83A1-F6EECF244321}">
                <p14:modId xmlns:p14="http://schemas.microsoft.com/office/powerpoint/2010/main" val="16689181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550" name="think-cell Slide" r:id="rId45" imgW="270" imgH="270" progId="TCLayout.ActiveDocument.1">
                  <p:embed/>
                </p:oleObj>
              </mc:Choice>
              <mc:Fallback>
                <p:oleObj name="think-cell Slide" r:id="rId45" imgW="270" imgH="270" progId="TCLayout.ActiveDocument.1">
                  <p:embed/>
                  <p:pic>
                    <p:nvPicPr>
                      <p:cNvPr id="0" name=""/>
                      <p:cNvPicPr/>
                      <p:nvPr/>
                    </p:nvPicPr>
                    <p:blipFill>
                      <a:blip r:embed="rId46"/>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smtClean="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3" name="Footer Placeholder 2"/>
          <p:cNvSpPr>
            <a:spLocks noGrp="1"/>
          </p:cNvSpPr>
          <p:nvPr>
            <p:ph type="ftr" sz="quarter" idx="3"/>
          </p:nvPr>
        </p:nvSpPr>
        <p:spPr>
          <a:xfrm>
            <a:off x="6184900" y="6476999"/>
            <a:ext cx="4536726" cy="244476"/>
          </a:xfrm>
          <a:prstGeom prst="rect">
            <a:avLst/>
          </a:prstGeom>
        </p:spPr>
        <p:txBody>
          <a:bodyPr vert="horz" lIns="0" tIns="0" rIns="0" bIns="0" rtlCol="0" anchor="t" anchorCtr="0"/>
          <a:lstStyle>
            <a:lvl1pPr algn="r">
              <a:defRPr sz="650">
                <a:solidFill>
                  <a:schemeClr val="tx1"/>
                </a:solidFill>
              </a:defRPr>
            </a:lvl1pPr>
          </a:lstStyle>
          <a:p>
            <a:endParaRPr lang="en-GB" dirty="0"/>
          </a:p>
        </p:txBody>
      </p:sp>
    </p:spTree>
  </p:cSld>
  <p:clrMap bg1="lt1" tx1="dk1" bg2="lt2" tx2="dk2" accent1="accent1" accent2="accent2" accent3="accent3" accent4="accent4" accent5="accent5" accent6="accent6" hlink="hlink" folHlink="folHlink"/>
  <p:sldLayoutIdLst>
    <p:sldLayoutId id="2147483701" r:id="rId1"/>
    <p:sldLayoutId id="2147483758" r:id="rId2"/>
    <p:sldLayoutId id="2147483759" r:id="rId3"/>
    <p:sldLayoutId id="2147483760" r:id="rId4"/>
    <p:sldLayoutId id="2147483703" r:id="rId5"/>
    <p:sldLayoutId id="2147483704" r:id="rId6"/>
    <p:sldLayoutId id="2147483705" r:id="rId7"/>
    <p:sldLayoutId id="2147483706" r:id="rId8"/>
    <p:sldLayoutId id="2147483707" r:id="rId9"/>
    <p:sldLayoutId id="2147483713" r:id="rId10"/>
    <p:sldLayoutId id="2147483708" r:id="rId11"/>
    <p:sldLayoutId id="2147483710" r:id="rId12"/>
    <p:sldLayoutId id="2147483754" r:id="rId13"/>
    <p:sldLayoutId id="2147483711" r:id="rId14"/>
    <p:sldLayoutId id="2147483753" r:id="rId15"/>
    <p:sldLayoutId id="2147483679" r:id="rId16"/>
    <p:sldLayoutId id="2147483712" r:id="rId17"/>
    <p:sldLayoutId id="2147483678" r:id="rId18"/>
    <p:sldLayoutId id="2147483681" r:id="rId19"/>
    <p:sldLayoutId id="2147483735" r:id="rId20"/>
    <p:sldLayoutId id="2147483699" r:id="rId21"/>
    <p:sldLayoutId id="2147483714" r:id="rId22"/>
    <p:sldLayoutId id="2147483697" r:id="rId23"/>
    <p:sldLayoutId id="2147483715" r:id="rId24"/>
    <p:sldLayoutId id="2147483716" r:id="rId25"/>
    <p:sldLayoutId id="2147483717" r:id="rId26"/>
    <p:sldLayoutId id="2147483718" r:id="rId27"/>
    <p:sldLayoutId id="2147483728" r:id="rId28"/>
    <p:sldLayoutId id="2147483720" r:id="rId29"/>
    <p:sldLayoutId id="2147483721" r:id="rId30"/>
    <p:sldLayoutId id="2147483722" r:id="rId31"/>
    <p:sldLayoutId id="2147483695" r:id="rId32"/>
    <p:sldLayoutId id="2147483751" r:id="rId33"/>
    <p:sldLayoutId id="2147483724" r:id="rId34"/>
    <p:sldLayoutId id="2147483725" r:id="rId35"/>
    <p:sldLayoutId id="2147483726" r:id="rId36"/>
    <p:sldLayoutId id="2147483727" r:id="rId37"/>
    <p:sldLayoutId id="2147483698" r:id="rId38"/>
    <p:sldLayoutId id="2147483752" r:id="rId39"/>
    <p:sldLayoutId id="2147483696" r:id="rId40"/>
    <p:sldLayoutId id="2147483757" r:id="rId41"/>
  </p:sldLayoutIdLst>
  <p:transition>
    <p:fade/>
  </p:transition>
  <p:hf sldNum="0" hdr="0" ft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ClrTx/>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98"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6" userDrawn="1">
          <p15:clr>
            <a:srgbClr val="F26B43"/>
          </p15:clr>
        </p15:guide>
        <p15:guide id="12" pos="1382"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4"/>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3287" name="think-cell Slide" r:id="rId45" imgW="270" imgH="270" progId="TCLayout.ActiveDocument.1">
                  <p:embed/>
                </p:oleObj>
              </mc:Choice>
              <mc:Fallback>
                <p:oleObj name="think-cell Slide" r:id="rId45" imgW="270" imgH="270" progId="TCLayout.ActiveDocument.1">
                  <p:embed/>
                  <p:pic>
                    <p:nvPicPr>
                      <p:cNvPr id="0" name=""/>
                      <p:cNvPicPr/>
                      <p:nvPr/>
                    </p:nvPicPr>
                    <p:blipFill>
                      <a:blip r:embed="rId46"/>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algn="r">
              <a:spcBef>
                <a:spcPts val="800"/>
              </a:spcBef>
              <a:buSzPct val="100000"/>
              <a:buFont typeface="Arial"/>
              <a:buNone/>
            </a:pPr>
            <a:fld id="{C58DF478-B544-4ED8-9ED4-6A2648E2D233}" type="slidenum">
              <a:rPr lang="en-GB" sz="650" smtClean="0">
                <a:solidFill>
                  <a:srgbClr val="000000"/>
                </a:solidFill>
              </a:rPr>
              <a:pPr algn="r">
                <a:spcBef>
                  <a:spcPts val="800"/>
                </a:spcBef>
                <a:buSzPct val="100000"/>
                <a:buFont typeface="Arial"/>
                <a:buNone/>
              </a:pPr>
              <a:t>‹#›</a:t>
            </a:fld>
            <a:endParaRPr lang="en-GB" sz="650" dirty="0">
              <a:solidFill>
                <a:srgbClr val="000000"/>
              </a:solidFill>
            </a:endParaRPr>
          </a:p>
        </p:txBody>
      </p:sp>
      <p:sp>
        <p:nvSpPr>
          <p:cNvPr id="3" name="Footer Placeholder 2"/>
          <p:cNvSpPr>
            <a:spLocks noGrp="1"/>
          </p:cNvSpPr>
          <p:nvPr>
            <p:ph type="ftr" sz="quarter" idx="3"/>
          </p:nvPr>
        </p:nvSpPr>
        <p:spPr>
          <a:xfrm>
            <a:off x="6184900" y="6476999"/>
            <a:ext cx="4536726" cy="244476"/>
          </a:xfrm>
          <a:prstGeom prst="rect">
            <a:avLst/>
          </a:prstGeom>
        </p:spPr>
        <p:txBody>
          <a:bodyPr vert="horz" lIns="0" tIns="0" rIns="0" bIns="0" rtlCol="0" anchor="t" anchorCtr="0"/>
          <a:lstStyle>
            <a:lvl1pPr algn="r">
              <a:defRPr sz="650">
                <a:solidFill>
                  <a:schemeClr val="tx1"/>
                </a:solidFill>
              </a:defRPr>
            </a:lvl1pPr>
          </a:lstStyle>
          <a:p>
            <a:endParaRPr lang="en-GB" dirty="0">
              <a:solidFill>
                <a:srgbClr val="000000"/>
              </a:solidFill>
            </a:endParaRPr>
          </a:p>
        </p:txBody>
      </p:sp>
    </p:spTree>
    <p:extLst>
      <p:ext uri="{BB962C8B-B14F-4D97-AF65-F5344CB8AC3E}">
        <p14:creationId xmlns:p14="http://schemas.microsoft.com/office/powerpoint/2010/main" val="4031087913"/>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Lst>
  <p:transition>
    <p:fade/>
  </p:transition>
  <p:hf sldNum="0" hdr="0" ft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ClrTx/>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2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9" pos="4986">
          <p15:clr>
            <a:srgbClr val="F26B43"/>
          </p15:clr>
        </p15:guide>
        <p15:guide id="10" pos="1382">
          <p15:clr>
            <a:srgbClr val="F26B43"/>
          </p15:clr>
        </p15:guide>
        <p15:guide id="11" pos="1496">
          <p15:clr>
            <a:srgbClr val="F26B43"/>
          </p15:clr>
        </p15:guide>
        <p15:guide id="12" pos="2581">
          <p15:clr>
            <a:srgbClr val="F26B43"/>
          </p15:clr>
        </p15:guide>
        <p15:guide id="13" pos="2695">
          <p15:clr>
            <a:srgbClr val="F26B43"/>
          </p15:clr>
        </p15:guide>
        <p15:guide id="14" pos="6185">
          <p15:clr>
            <a:srgbClr val="F26B43"/>
          </p15:clr>
        </p15:guide>
        <p15:guide id="15" pos="3783">
          <p15:clr>
            <a:srgbClr val="F26B43"/>
          </p15:clr>
        </p15:guide>
        <p15:guide id="16" pos="3896">
          <p15:clr>
            <a:srgbClr val="F26B43"/>
          </p15:clr>
        </p15:guide>
        <p15:guide id="17" pos="3840">
          <p15:clr>
            <a:srgbClr val="F26B43"/>
          </p15:clr>
        </p15:guide>
        <p15:guide id="18" pos="6299">
          <p15:clr>
            <a:srgbClr val="F26B43"/>
          </p15:clr>
        </p15:guide>
        <p15:guide id="19" orient="horz" pos="1049">
          <p15:clr>
            <a:srgbClr val="F26B43"/>
          </p15:clr>
        </p15:guide>
        <p15:guide id="20" orient="horz" pos="641">
          <p15:clr>
            <a:srgbClr val="F26B43"/>
          </p15:clr>
        </p15:guide>
        <p15:guide id="21"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noChangeAspect="1"/>
          </p:cNvGraphicFramePr>
          <p:nvPr userDrawn="1">
            <p:custDataLst>
              <p:tags r:id="rId14"/>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6328" name="think-cell Slide" r:id="rId48" imgW="270" imgH="270" progId="TCLayout.ActiveDocument.1">
                  <p:embed/>
                </p:oleObj>
              </mc:Choice>
              <mc:Fallback>
                <p:oleObj name="think-cell Slide" r:id="rId48" imgW="270" imgH="270" progId="TCLayout.ActiveDocument.1">
                  <p:embed/>
                  <p:pic>
                    <p:nvPicPr>
                      <p:cNvPr id="0" name=""/>
                      <p:cNvPicPr/>
                      <p:nvPr/>
                    </p:nvPicPr>
                    <p:blipFill>
                      <a:blip r:embed="rId49"/>
                      <a:stretch>
                        <a:fillRect/>
                      </a:stretch>
                    </p:blipFill>
                    <p:spPr>
                      <a:xfrm>
                        <a:off x="2118" y="2118"/>
                        <a:ext cx="2116" cy="2116"/>
                      </a:xfrm>
                      <a:prstGeom prst="rect">
                        <a:avLst/>
                      </a:prstGeom>
                    </p:spPr>
                  </p:pic>
                </p:oleObj>
              </mc:Fallback>
            </mc:AlternateContent>
          </a:graphicData>
        </a:graphic>
      </p:graphicFrame>
      <p:sp>
        <p:nvSpPr>
          <p:cNvPr id="2" name="Title Placeholder 1"/>
          <p:cNvSpPr>
            <a:spLocks noGrp="1"/>
          </p:cNvSpPr>
          <p:nvPr>
            <p:ph type="title"/>
          </p:nvPr>
        </p:nvSpPr>
        <p:spPr bwMode="gray">
          <a:xfrm>
            <a:off x="547159" y="407457"/>
            <a:ext cx="11092392" cy="736600"/>
          </a:xfrm>
          <a:prstGeom prst="rect">
            <a:avLst/>
          </a:prstGeom>
        </p:spPr>
        <p:txBody>
          <a:bodyPr vert="horz" lIns="0" tIns="0" rIns="0" bIns="0" rtlCol="0" anchor="b">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bwMode="gray">
          <a:xfrm>
            <a:off x="547159" y="1984377"/>
            <a:ext cx="11092392" cy="4422775"/>
          </a:xfrm>
          <a:prstGeom prst="rect">
            <a:avLst/>
          </a:prstGeom>
        </p:spPr>
        <p:txBody>
          <a:bodyPr vert="horz" lIns="0" tIns="0" rIns="0" bIns="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4" name="Date Placeholder 3"/>
          <p:cNvSpPr>
            <a:spLocks noGrp="1"/>
          </p:cNvSpPr>
          <p:nvPr>
            <p:ph type="dt" sz="half" idx="2"/>
          </p:nvPr>
        </p:nvSpPr>
        <p:spPr bwMode="gray">
          <a:xfrm>
            <a:off x="10538794" y="6559551"/>
            <a:ext cx="710141" cy="161924"/>
          </a:xfrm>
          <a:prstGeom prst="rect">
            <a:avLst/>
          </a:prstGeom>
        </p:spPr>
        <p:txBody>
          <a:bodyPr vert="horz" lIns="0" tIns="0" rIns="0" bIns="0" rtlCol="0" anchor="b"/>
          <a:lstStyle>
            <a:lvl1pPr algn="l">
              <a:defRPr sz="800">
                <a:noFill/>
              </a:defRPr>
            </a:lvl1pPr>
            <a:lvl2pPr marL="0" indent="0">
              <a:defRPr sz="800">
                <a:noFill/>
              </a:defRPr>
            </a:lvl2pPr>
            <a:lvl3pPr marL="0" indent="0">
              <a:defRPr sz="800">
                <a:noFill/>
              </a:defRPr>
            </a:lvl3pPr>
            <a:lvl4pPr marL="0" indent="0">
              <a:defRPr sz="800">
                <a:noFill/>
              </a:defRPr>
            </a:lvl4pPr>
            <a:lvl5pPr marL="0" indent="0">
              <a:defRPr sz="800">
                <a:noFill/>
              </a:defRPr>
            </a:lvl5pPr>
            <a:lvl6pPr marL="0" indent="0">
              <a:defRPr sz="800">
                <a:noFill/>
              </a:defRPr>
            </a:lvl6pPr>
            <a:lvl7pPr marL="0" indent="0">
              <a:defRPr sz="800">
                <a:noFill/>
              </a:defRPr>
            </a:lvl7pPr>
            <a:lvl8pPr marL="0" indent="0">
              <a:defRPr sz="800">
                <a:noFill/>
              </a:defRPr>
            </a:lvl8pPr>
            <a:lvl9pPr marL="0" indent="0">
              <a:defRPr sz="800">
                <a:noFill/>
              </a:defRPr>
            </a:lvl9pPr>
          </a:lstStyle>
          <a:p>
            <a:fld id="{20104228-23D0-4AB6-B6E8-553574897F96}" type="datetimeFigureOut">
              <a:rPr lang="en-US" smtClean="0"/>
              <a:pPr/>
              <a:t>3/9/2018</a:t>
            </a:fld>
            <a:endParaRPr lang="en-US" dirty="0"/>
          </a:p>
        </p:txBody>
      </p:sp>
      <p:sp>
        <p:nvSpPr>
          <p:cNvPr id="5" name="Footer Placeholder 4"/>
          <p:cNvSpPr>
            <a:spLocks noGrp="1"/>
          </p:cNvSpPr>
          <p:nvPr>
            <p:ph type="ftr" sz="quarter" idx="3"/>
          </p:nvPr>
        </p:nvSpPr>
        <p:spPr bwMode="gray">
          <a:xfrm>
            <a:off x="547158" y="6559551"/>
            <a:ext cx="9765241" cy="161924"/>
          </a:xfrm>
          <a:prstGeom prst="rect">
            <a:avLst/>
          </a:prstGeom>
        </p:spPr>
        <p:txBody>
          <a:bodyPr vert="horz" lIns="0" tIns="0" rIns="0" bIns="0" rtlCol="0" anchor="b"/>
          <a:lstStyle>
            <a:lvl1pPr algn="l">
              <a:defRPr sz="800">
                <a:solidFill>
                  <a:schemeClr val="bg1">
                    <a:lumMod val="50000"/>
                  </a:schemeClr>
                </a:solidFill>
              </a:defRPr>
            </a:lvl1pPr>
            <a:lvl2pPr marL="0" indent="0">
              <a:defRPr sz="800">
                <a:solidFill>
                  <a:schemeClr val="bg1">
                    <a:lumMod val="50000"/>
                  </a:schemeClr>
                </a:solidFill>
              </a:defRPr>
            </a:lvl2pPr>
            <a:lvl3pPr marL="0" indent="0">
              <a:defRPr sz="800">
                <a:solidFill>
                  <a:schemeClr val="bg1">
                    <a:lumMod val="50000"/>
                  </a:schemeClr>
                </a:solidFill>
              </a:defRPr>
            </a:lvl3pPr>
            <a:lvl4pPr marL="0" indent="0">
              <a:defRPr sz="800">
                <a:solidFill>
                  <a:schemeClr val="bg1">
                    <a:lumMod val="50000"/>
                  </a:schemeClr>
                </a:solidFill>
              </a:defRPr>
            </a:lvl4pPr>
            <a:lvl5pPr marL="0" indent="0">
              <a:defRPr sz="800"/>
            </a:lvl5pPr>
            <a:lvl6pPr marL="0" indent="0">
              <a:defRPr sz="800">
                <a:solidFill>
                  <a:schemeClr val="bg1">
                    <a:lumMod val="50000"/>
                  </a:schemeClr>
                </a:solidFill>
              </a:defRPr>
            </a:lvl6pPr>
            <a:lvl7pPr marL="0" indent="0">
              <a:defRPr sz="800">
                <a:solidFill>
                  <a:schemeClr val="bg1">
                    <a:lumMod val="50000"/>
                  </a:schemeClr>
                </a:solidFill>
              </a:defRPr>
            </a:lvl7pPr>
            <a:lvl8pPr marL="0" indent="0">
              <a:defRPr sz="800">
                <a:solidFill>
                  <a:schemeClr val="bg1">
                    <a:lumMod val="50000"/>
                  </a:schemeClr>
                </a:solidFill>
              </a:defRPr>
            </a:lvl8pPr>
            <a:lvl9pPr marL="0" indent="0">
              <a:defRPr sz="800">
                <a:solidFill>
                  <a:schemeClr val="bg1">
                    <a:lumMod val="50000"/>
                  </a:schemeClr>
                </a:solidFill>
              </a:defRPr>
            </a:lvl9pPr>
          </a:lstStyle>
          <a:p>
            <a:endParaRPr lang="en-US" dirty="0">
              <a:solidFill>
                <a:srgbClr val="D8D8D8">
                  <a:lumMod val="50000"/>
                </a:srgbClr>
              </a:solidFill>
            </a:endParaRPr>
          </a:p>
        </p:txBody>
      </p:sp>
      <p:sp>
        <p:nvSpPr>
          <p:cNvPr id="6" name="Slide Number Placeholder 5"/>
          <p:cNvSpPr>
            <a:spLocks noGrp="1"/>
          </p:cNvSpPr>
          <p:nvPr>
            <p:ph type="sldNum" sz="quarter" idx="4"/>
          </p:nvPr>
        </p:nvSpPr>
        <p:spPr bwMode="gray">
          <a:xfrm>
            <a:off x="11282047" y="6559551"/>
            <a:ext cx="357504" cy="161924"/>
          </a:xfrm>
          <a:prstGeom prst="rect">
            <a:avLst/>
          </a:prstGeom>
        </p:spPr>
        <p:txBody>
          <a:bodyPr vert="horz" lIns="0" tIns="0" rIns="0" bIns="0" rtlCol="0" anchor="b"/>
          <a:lstStyle>
            <a:lvl1pPr algn="r">
              <a:defRPr sz="800">
                <a:solidFill>
                  <a:schemeClr val="bg1">
                    <a:lumMod val="50000"/>
                  </a:schemeClr>
                </a:solidFill>
              </a:defRPr>
            </a:lvl1pPr>
            <a:lvl2pPr marL="0" indent="0" algn="r">
              <a:defRPr sz="800">
                <a:solidFill>
                  <a:schemeClr val="bg1">
                    <a:lumMod val="50000"/>
                  </a:schemeClr>
                </a:solidFill>
              </a:defRPr>
            </a:lvl2pPr>
            <a:lvl3pPr marL="0" indent="0" algn="r">
              <a:defRPr sz="800">
                <a:solidFill>
                  <a:schemeClr val="bg1">
                    <a:lumMod val="50000"/>
                  </a:schemeClr>
                </a:solidFill>
              </a:defRPr>
            </a:lvl3pPr>
            <a:lvl4pPr marL="0" indent="0" algn="r">
              <a:defRPr sz="800">
                <a:solidFill>
                  <a:schemeClr val="bg1">
                    <a:lumMod val="50000"/>
                  </a:schemeClr>
                </a:solidFill>
              </a:defRPr>
            </a:lvl4pPr>
            <a:lvl5pPr marL="0" indent="0" algn="r">
              <a:defRPr sz="800">
                <a:solidFill>
                  <a:schemeClr val="bg1">
                    <a:lumMod val="50000"/>
                  </a:schemeClr>
                </a:solidFill>
              </a:defRPr>
            </a:lvl5pPr>
            <a:lvl6pPr marL="0" indent="0" algn="r">
              <a:defRPr sz="800">
                <a:solidFill>
                  <a:schemeClr val="bg1">
                    <a:lumMod val="50000"/>
                  </a:schemeClr>
                </a:solidFill>
              </a:defRPr>
            </a:lvl6pPr>
            <a:lvl7pPr marL="0" indent="0" algn="r">
              <a:defRPr sz="800">
                <a:solidFill>
                  <a:schemeClr val="bg1">
                    <a:lumMod val="50000"/>
                  </a:schemeClr>
                </a:solidFill>
              </a:defRPr>
            </a:lvl7pPr>
            <a:lvl8pPr marL="0" indent="0" algn="r">
              <a:defRPr sz="800">
                <a:solidFill>
                  <a:schemeClr val="bg1">
                    <a:lumMod val="50000"/>
                  </a:schemeClr>
                </a:solidFill>
              </a:defRPr>
            </a:lvl8pPr>
            <a:lvl9pPr marL="0" indent="0" algn="r">
              <a:defRPr sz="800">
                <a:solidFill>
                  <a:schemeClr val="bg1">
                    <a:lumMod val="50000"/>
                  </a:schemeClr>
                </a:solidFill>
              </a:defRPr>
            </a:lvl9p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2838" y="34925"/>
            <a:ext cx="704531" cy="270303"/>
            <a:chOff x="4214510" y="2565340"/>
            <a:chExt cx="2105328" cy="807737"/>
          </a:xfrm>
        </p:grpSpPr>
        <p:sp>
          <p:nvSpPr>
            <p:cNvPr id="9"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0" name="Gruppieren 3"/>
            <p:cNvGrpSpPr/>
            <p:nvPr userDrawn="1"/>
          </p:nvGrpSpPr>
          <p:grpSpPr bwMode="gray">
            <a:xfrm rot="20700000">
              <a:off x="4214510" y="2567523"/>
              <a:ext cx="2105328" cy="805554"/>
              <a:chOff x="4169547" y="2547938"/>
              <a:chExt cx="2195254" cy="839962"/>
            </a:xfrm>
          </p:grpSpPr>
          <p:sp>
            <p:nvSpPr>
              <p:cNvPr id="11"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2" name="Grafik 5"/>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cxnSp>
        <p:nvCxnSpPr>
          <p:cNvPr id="13" name="Straight Connector 12"/>
          <p:cNvCxnSpPr/>
          <p:nvPr userDrawn="1"/>
        </p:nvCxnSpPr>
        <p:spPr bwMode="gray">
          <a:xfrm>
            <a:off x="0" y="1553596"/>
            <a:ext cx="10678701" cy="0"/>
          </a:xfrm>
          <a:prstGeom prst="line">
            <a:avLst/>
          </a:prstGeom>
          <a:ln w="3175"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65" name="Group 76"/>
          <p:cNvGrpSpPr/>
          <p:nvPr userDrawn="1"/>
        </p:nvGrpSpPr>
        <p:grpSpPr>
          <a:xfrm>
            <a:off x="12257396" y="5300"/>
            <a:ext cx="1318904" cy="6858000"/>
            <a:chOff x="9225692" y="5300"/>
            <a:chExt cx="727200" cy="6858000"/>
          </a:xfrm>
        </p:grpSpPr>
        <p:sp>
          <p:nvSpPr>
            <p:cNvPr id="66" name="Rectangle 27"/>
            <p:cNvSpPr>
              <a:spLocks noChangeArrowheads="1"/>
            </p:cNvSpPr>
            <p:nvPr userDrawn="1">
              <p:custDataLst>
                <p:tags r:id="rId29"/>
              </p:custDataLst>
            </p:nvPr>
          </p:nvSpPr>
          <p:spPr bwMode="auto">
            <a:xfrm>
              <a:off x="9225692" y="5300"/>
              <a:ext cx="727200" cy="6858000"/>
            </a:xfrm>
            <a:prstGeom prst="rect">
              <a:avLst/>
            </a:prstGeom>
            <a:solidFill>
              <a:schemeClr val="bg2"/>
            </a:solidFill>
            <a:ln w="12700" algn="ctr">
              <a:noFill/>
              <a:miter lim="800000"/>
              <a:headEnd/>
              <a:tailEnd/>
            </a:ln>
          </p:spPr>
          <p:txBody>
            <a:bodyPr wrap="none" lIns="0" tIns="0" rIns="0" bIns="0"/>
            <a:lstStyle/>
            <a:p>
              <a:pPr algn="ctr"/>
              <a:endParaRPr lang="en-US" sz="1000" b="1" dirty="0">
                <a:solidFill>
                  <a:srgbClr val="487AE3"/>
                </a:solidFill>
              </a:endParaRPr>
            </a:p>
          </p:txBody>
        </p:sp>
        <p:grpSp>
          <p:nvGrpSpPr>
            <p:cNvPr id="67" name="Group 38"/>
            <p:cNvGrpSpPr/>
            <p:nvPr userDrawn="1"/>
          </p:nvGrpSpPr>
          <p:grpSpPr>
            <a:xfrm>
              <a:off x="9357817" y="81511"/>
              <a:ext cx="468219" cy="698869"/>
              <a:chOff x="9357817" y="81511"/>
              <a:chExt cx="468219" cy="698869"/>
            </a:xfrm>
          </p:grpSpPr>
          <p:sp>
            <p:nvSpPr>
              <p:cNvPr id="96" name="Rectangle 25"/>
              <p:cNvSpPr>
                <a:spLocks noChangeArrowheads="1"/>
              </p:cNvSpPr>
              <p:nvPr userDrawn="1">
                <p:custDataLst>
                  <p:tags r:id="rId46"/>
                </p:custDataLst>
              </p:nvPr>
            </p:nvSpPr>
            <p:spPr bwMode="auto">
              <a:xfrm>
                <a:off x="9357817" y="81511"/>
                <a:ext cx="468219" cy="698869"/>
              </a:xfrm>
              <a:prstGeom prst="rect">
                <a:avLst/>
              </a:prstGeom>
              <a:solidFill>
                <a:schemeClr val="accent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7" name="Rectangle 14"/>
              <p:cNvSpPr>
                <a:spLocks noChangeArrowheads="1"/>
              </p:cNvSpPr>
              <p:nvPr userDrawn="1">
                <p:custDataLst>
                  <p:tags r:id="rId47"/>
                </p:custDataLst>
              </p:nvPr>
            </p:nvSpPr>
            <p:spPr bwMode="auto">
              <a:xfrm>
                <a:off x="9428928" y="210461"/>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21</a:t>
                </a:r>
              </a:p>
              <a:p>
                <a:pPr defTabSz="914724">
                  <a:defRPr/>
                </a:pPr>
                <a:r>
                  <a:rPr lang="en-US" sz="1000" dirty="0" smtClean="0">
                    <a:solidFill>
                      <a:srgbClr val="FFFFFF"/>
                    </a:solidFill>
                  </a:rPr>
                  <a:t>G     59</a:t>
                </a:r>
              </a:p>
              <a:p>
                <a:pPr defTabSz="914724">
                  <a:defRPr/>
                </a:pPr>
                <a:r>
                  <a:rPr lang="en-US" sz="1000" dirty="0" smtClean="0">
                    <a:solidFill>
                      <a:srgbClr val="FFFFFF"/>
                    </a:solidFill>
                  </a:rPr>
                  <a:t>B    139</a:t>
                </a:r>
                <a:endParaRPr lang="en-US" sz="1000" dirty="0">
                  <a:solidFill>
                    <a:srgbClr val="FFFFFF"/>
                  </a:solidFill>
                </a:endParaRPr>
              </a:p>
            </p:txBody>
          </p:sp>
        </p:grpSp>
        <p:grpSp>
          <p:nvGrpSpPr>
            <p:cNvPr id="68" name="Group 40"/>
            <p:cNvGrpSpPr/>
            <p:nvPr userDrawn="1"/>
          </p:nvGrpSpPr>
          <p:grpSpPr>
            <a:xfrm>
              <a:off x="9357817" y="1585196"/>
              <a:ext cx="468219" cy="696974"/>
              <a:chOff x="9357817" y="1689970"/>
              <a:chExt cx="468219" cy="696974"/>
            </a:xfrm>
          </p:grpSpPr>
          <p:sp>
            <p:nvSpPr>
              <p:cNvPr id="94" name="Rectangle 25"/>
              <p:cNvSpPr>
                <a:spLocks noChangeArrowheads="1"/>
              </p:cNvSpPr>
              <p:nvPr userDrawn="1">
                <p:custDataLst>
                  <p:tags r:id="rId44"/>
                </p:custDataLst>
              </p:nvPr>
            </p:nvSpPr>
            <p:spPr bwMode="auto">
              <a:xfrm>
                <a:off x="9357817" y="1689970"/>
                <a:ext cx="468219" cy="696974"/>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5" name="Rectangle 16"/>
              <p:cNvSpPr>
                <a:spLocks noChangeArrowheads="1"/>
              </p:cNvSpPr>
              <p:nvPr userDrawn="1">
                <p:custDataLst>
                  <p:tags r:id="rId45"/>
                </p:custDataLst>
              </p:nvPr>
            </p:nvSpPr>
            <p:spPr bwMode="auto">
              <a:xfrm>
                <a:off x="9428928" y="181891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237</a:t>
                </a:r>
              </a:p>
              <a:p>
                <a:pPr defTabSz="914724">
                  <a:defRPr/>
                </a:pPr>
                <a:r>
                  <a:rPr lang="en-US" sz="1000" dirty="0" smtClean="0">
                    <a:solidFill>
                      <a:srgbClr val="FFFFFF"/>
                    </a:solidFill>
                  </a:rPr>
                  <a:t>G     24</a:t>
                </a:r>
              </a:p>
              <a:p>
                <a:pPr defTabSz="914724">
                  <a:defRPr/>
                </a:pPr>
                <a:r>
                  <a:rPr lang="en-US" sz="1000" dirty="0" smtClean="0">
                    <a:solidFill>
                      <a:srgbClr val="FFFFFF"/>
                    </a:solidFill>
                  </a:rPr>
                  <a:t>B      71</a:t>
                </a:r>
                <a:endParaRPr lang="en-US" sz="1000" dirty="0">
                  <a:solidFill>
                    <a:srgbClr val="FFFFFF"/>
                  </a:solidFill>
                </a:endParaRPr>
              </a:p>
            </p:txBody>
          </p:sp>
        </p:grpSp>
        <p:grpSp>
          <p:nvGrpSpPr>
            <p:cNvPr id="69" name="Group 41"/>
            <p:cNvGrpSpPr/>
            <p:nvPr userDrawn="1"/>
          </p:nvGrpSpPr>
          <p:grpSpPr>
            <a:xfrm>
              <a:off x="9357817" y="2336091"/>
              <a:ext cx="468219" cy="696974"/>
              <a:chOff x="9357817" y="2423403"/>
              <a:chExt cx="468219" cy="696974"/>
            </a:xfrm>
          </p:grpSpPr>
          <p:sp>
            <p:nvSpPr>
              <p:cNvPr id="92" name="Rectangle 25"/>
              <p:cNvSpPr>
                <a:spLocks noChangeArrowheads="1"/>
              </p:cNvSpPr>
              <p:nvPr userDrawn="1">
                <p:custDataLst>
                  <p:tags r:id="rId42"/>
                </p:custDataLst>
              </p:nvPr>
            </p:nvSpPr>
            <p:spPr bwMode="auto">
              <a:xfrm>
                <a:off x="9357817" y="2423403"/>
                <a:ext cx="468219" cy="696974"/>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3" name="Rectangle 18"/>
              <p:cNvSpPr>
                <a:spLocks noChangeArrowheads="1"/>
              </p:cNvSpPr>
              <p:nvPr userDrawn="1">
                <p:custDataLst>
                  <p:tags r:id="rId43"/>
                </p:custDataLst>
              </p:nvPr>
            </p:nvSpPr>
            <p:spPr bwMode="auto">
              <a:xfrm>
                <a:off x="9428928" y="255329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244</a:t>
                </a:r>
              </a:p>
              <a:p>
                <a:pPr defTabSz="914724">
                  <a:defRPr/>
                </a:pPr>
                <a:r>
                  <a:rPr lang="en-US" sz="1000" dirty="0" smtClean="0">
                    <a:solidFill>
                      <a:srgbClr val="FFFFFF"/>
                    </a:solidFill>
                  </a:rPr>
                  <a:t>G   116</a:t>
                </a:r>
              </a:p>
              <a:p>
                <a:pPr defTabSz="914724">
                  <a:defRPr/>
                </a:pPr>
                <a:r>
                  <a:rPr lang="en-US" sz="1000" dirty="0" smtClean="0">
                    <a:solidFill>
                      <a:srgbClr val="FFFFFF"/>
                    </a:solidFill>
                  </a:rPr>
                  <a:t>B    144</a:t>
                </a:r>
                <a:endParaRPr lang="en-US" sz="1000" dirty="0">
                  <a:solidFill>
                    <a:srgbClr val="FFFFFF"/>
                  </a:solidFill>
                </a:endParaRPr>
              </a:p>
            </p:txBody>
          </p:sp>
        </p:grpSp>
        <p:grpSp>
          <p:nvGrpSpPr>
            <p:cNvPr id="70" name="Group 42"/>
            <p:cNvGrpSpPr/>
            <p:nvPr userDrawn="1"/>
          </p:nvGrpSpPr>
          <p:grpSpPr>
            <a:xfrm>
              <a:off x="9357817" y="3086986"/>
              <a:ext cx="468219" cy="698868"/>
              <a:chOff x="9357817" y="3156835"/>
              <a:chExt cx="468219" cy="698868"/>
            </a:xfrm>
          </p:grpSpPr>
          <p:sp>
            <p:nvSpPr>
              <p:cNvPr id="90" name="Rectangle 25"/>
              <p:cNvSpPr>
                <a:spLocks noChangeArrowheads="1"/>
              </p:cNvSpPr>
              <p:nvPr userDrawn="1">
                <p:custDataLst>
                  <p:tags r:id="rId40"/>
                </p:custDataLst>
              </p:nvPr>
            </p:nvSpPr>
            <p:spPr bwMode="auto">
              <a:xfrm>
                <a:off x="9357817" y="3156835"/>
                <a:ext cx="468219" cy="698868"/>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1" name="Rectangle 17"/>
              <p:cNvSpPr>
                <a:spLocks noChangeArrowheads="1"/>
              </p:cNvSpPr>
              <p:nvPr userDrawn="1">
                <p:custDataLst>
                  <p:tags r:id="rId41"/>
                </p:custDataLst>
              </p:nvPr>
            </p:nvSpPr>
            <p:spPr bwMode="auto">
              <a:xfrm>
                <a:off x="9428928" y="3287678"/>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255</a:t>
                </a:r>
              </a:p>
              <a:p>
                <a:pPr defTabSz="914724">
                  <a:defRPr/>
                </a:pPr>
                <a:r>
                  <a:rPr lang="en-US" sz="1000" dirty="0" smtClean="0">
                    <a:solidFill>
                      <a:srgbClr val="404040"/>
                    </a:solidFill>
                  </a:rPr>
                  <a:t>G   196</a:t>
                </a:r>
              </a:p>
              <a:p>
                <a:pPr defTabSz="914724">
                  <a:defRPr/>
                </a:pPr>
                <a:r>
                  <a:rPr lang="en-US" sz="1000" dirty="0" smtClean="0">
                    <a:solidFill>
                      <a:srgbClr val="404040"/>
                    </a:solidFill>
                  </a:rPr>
                  <a:t>B      35</a:t>
                </a:r>
                <a:endParaRPr lang="en-US" sz="1000" dirty="0">
                  <a:solidFill>
                    <a:srgbClr val="404040"/>
                  </a:solidFill>
                </a:endParaRPr>
              </a:p>
            </p:txBody>
          </p:sp>
        </p:grpSp>
        <p:grpSp>
          <p:nvGrpSpPr>
            <p:cNvPr id="71" name="Group 43"/>
            <p:cNvGrpSpPr/>
            <p:nvPr userDrawn="1"/>
          </p:nvGrpSpPr>
          <p:grpSpPr>
            <a:xfrm>
              <a:off x="9357817" y="3839775"/>
              <a:ext cx="468219" cy="698868"/>
              <a:chOff x="9357817" y="3892161"/>
              <a:chExt cx="468219" cy="698868"/>
            </a:xfrm>
          </p:grpSpPr>
          <p:sp>
            <p:nvSpPr>
              <p:cNvPr id="88" name="Rectangle 25"/>
              <p:cNvSpPr>
                <a:spLocks noChangeArrowheads="1"/>
              </p:cNvSpPr>
              <p:nvPr userDrawn="1">
                <p:custDataLst>
                  <p:tags r:id="rId38"/>
                </p:custDataLst>
              </p:nvPr>
            </p:nvSpPr>
            <p:spPr bwMode="auto">
              <a:xfrm>
                <a:off x="9357817" y="3892161"/>
                <a:ext cx="468219" cy="698868"/>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9" name="Rectangle 19"/>
              <p:cNvSpPr>
                <a:spLocks noChangeArrowheads="1"/>
              </p:cNvSpPr>
              <p:nvPr userDrawn="1">
                <p:custDataLst>
                  <p:tags r:id="rId39"/>
                </p:custDataLst>
              </p:nvPr>
            </p:nvSpPr>
            <p:spPr bwMode="auto">
              <a:xfrm>
                <a:off x="9428928" y="4022057"/>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178</a:t>
                </a:r>
              </a:p>
              <a:p>
                <a:pPr defTabSz="914724">
                  <a:defRPr/>
                </a:pPr>
                <a:r>
                  <a:rPr lang="en-US" sz="1000" dirty="0" smtClean="0">
                    <a:solidFill>
                      <a:srgbClr val="404040"/>
                    </a:solidFill>
                  </a:rPr>
                  <a:t>G   178</a:t>
                </a:r>
              </a:p>
              <a:p>
                <a:pPr defTabSz="914724">
                  <a:defRPr/>
                </a:pPr>
                <a:r>
                  <a:rPr lang="en-US" sz="1000" dirty="0" smtClean="0">
                    <a:solidFill>
                      <a:srgbClr val="404040"/>
                    </a:solidFill>
                  </a:rPr>
                  <a:t>B    178</a:t>
                </a:r>
                <a:endParaRPr lang="en-US" sz="1000" dirty="0">
                  <a:solidFill>
                    <a:srgbClr val="404040"/>
                  </a:solidFill>
                </a:endParaRPr>
              </a:p>
            </p:txBody>
          </p:sp>
        </p:grpSp>
        <p:grpSp>
          <p:nvGrpSpPr>
            <p:cNvPr id="72" name="Group 39"/>
            <p:cNvGrpSpPr/>
            <p:nvPr userDrawn="1"/>
          </p:nvGrpSpPr>
          <p:grpSpPr>
            <a:xfrm>
              <a:off x="9357817" y="834301"/>
              <a:ext cx="468219" cy="696974"/>
              <a:chOff x="9357817" y="956538"/>
              <a:chExt cx="468219" cy="696974"/>
            </a:xfrm>
          </p:grpSpPr>
          <p:sp>
            <p:nvSpPr>
              <p:cNvPr id="86" name="Rectangle 25"/>
              <p:cNvSpPr>
                <a:spLocks noChangeArrowheads="1"/>
              </p:cNvSpPr>
              <p:nvPr userDrawn="1">
                <p:custDataLst>
                  <p:tags r:id="rId36"/>
                </p:custDataLst>
              </p:nvPr>
            </p:nvSpPr>
            <p:spPr bwMode="auto">
              <a:xfrm>
                <a:off x="9357817" y="956538"/>
                <a:ext cx="468219" cy="696974"/>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7" name="Rectangle 15"/>
              <p:cNvSpPr>
                <a:spLocks noChangeArrowheads="1"/>
              </p:cNvSpPr>
              <p:nvPr userDrawn="1">
                <p:custDataLst>
                  <p:tags r:id="rId37"/>
                </p:custDataLst>
              </p:nvPr>
            </p:nvSpPr>
            <p:spPr bwMode="auto">
              <a:xfrm>
                <a:off x="9428928" y="1084540"/>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72</a:t>
                </a:r>
              </a:p>
              <a:p>
                <a:pPr defTabSz="914724">
                  <a:defRPr/>
                </a:pPr>
                <a:r>
                  <a:rPr lang="en-US" sz="1000" dirty="0" smtClean="0">
                    <a:solidFill>
                      <a:srgbClr val="FFFFFF"/>
                    </a:solidFill>
                  </a:rPr>
                  <a:t>G   122</a:t>
                </a:r>
              </a:p>
              <a:p>
                <a:pPr defTabSz="914724">
                  <a:defRPr/>
                </a:pPr>
                <a:r>
                  <a:rPr lang="en-US" sz="1000" dirty="0" smtClean="0">
                    <a:solidFill>
                      <a:srgbClr val="FFFFFF"/>
                    </a:solidFill>
                  </a:rPr>
                  <a:t>B    227</a:t>
                </a:r>
                <a:endParaRPr lang="en-US" sz="1000" dirty="0">
                  <a:solidFill>
                    <a:srgbClr val="FFFFFF"/>
                  </a:solidFill>
                </a:endParaRPr>
              </a:p>
            </p:txBody>
          </p:sp>
        </p:grpSp>
        <p:grpSp>
          <p:nvGrpSpPr>
            <p:cNvPr id="73" name="Group 73"/>
            <p:cNvGrpSpPr/>
            <p:nvPr userDrawn="1"/>
          </p:nvGrpSpPr>
          <p:grpSpPr>
            <a:xfrm>
              <a:off x="9357817" y="4592564"/>
              <a:ext cx="468219" cy="696974"/>
              <a:chOff x="9357817" y="4627488"/>
              <a:chExt cx="468219" cy="696974"/>
            </a:xfrm>
          </p:grpSpPr>
          <p:sp>
            <p:nvSpPr>
              <p:cNvPr id="84" name="Rectangle 25"/>
              <p:cNvSpPr>
                <a:spLocks noChangeArrowheads="1"/>
              </p:cNvSpPr>
              <p:nvPr userDrawn="1">
                <p:custDataLst>
                  <p:tags r:id="rId34"/>
                </p:custDataLst>
              </p:nvPr>
            </p:nvSpPr>
            <p:spPr bwMode="auto">
              <a:xfrm>
                <a:off x="9357817" y="4627488"/>
                <a:ext cx="468219" cy="696974"/>
              </a:xfrm>
              <a:prstGeom prst="rect">
                <a:avLst/>
              </a:prstGeom>
              <a:solidFill>
                <a:srgbClr val="7F7F7F"/>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5" name="Rectangle 18"/>
              <p:cNvSpPr>
                <a:spLocks noChangeArrowheads="1"/>
              </p:cNvSpPr>
              <p:nvPr userDrawn="1">
                <p:custDataLst>
                  <p:tags r:id="rId35"/>
                </p:custDataLst>
              </p:nvPr>
            </p:nvSpPr>
            <p:spPr bwMode="auto">
              <a:xfrm>
                <a:off x="9428928" y="475643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127</a:t>
                </a:r>
              </a:p>
              <a:p>
                <a:r>
                  <a:rPr lang="en-GB" sz="1000" dirty="0" smtClean="0">
                    <a:solidFill>
                      <a:srgbClr val="FFFFFF"/>
                    </a:solidFill>
                  </a:rPr>
                  <a:t>G   127</a:t>
                </a:r>
              </a:p>
              <a:p>
                <a:r>
                  <a:rPr lang="en-GB" sz="1000" dirty="0" smtClean="0">
                    <a:solidFill>
                      <a:srgbClr val="FFFFFF"/>
                    </a:solidFill>
                  </a:rPr>
                  <a:t>B    127</a:t>
                </a:r>
                <a:endParaRPr lang="en-GB" sz="1000" dirty="0">
                  <a:solidFill>
                    <a:srgbClr val="FFFFFF"/>
                  </a:solidFill>
                </a:endParaRPr>
              </a:p>
            </p:txBody>
          </p:sp>
        </p:grpSp>
        <p:grpSp>
          <p:nvGrpSpPr>
            <p:cNvPr id="74" name="Group 74"/>
            <p:cNvGrpSpPr/>
            <p:nvPr userDrawn="1"/>
          </p:nvGrpSpPr>
          <p:grpSpPr>
            <a:xfrm>
              <a:off x="9357817" y="5343459"/>
              <a:ext cx="468219" cy="698868"/>
              <a:chOff x="9357817" y="5360921"/>
              <a:chExt cx="468219" cy="698868"/>
            </a:xfrm>
          </p:grpSpPr>
          <p:sp>
            <p:nvSpPr>
              <p:cNvPr id="82" name="Rectangle 25"/>
              <p:cNvSpPr>
                <a:spLocks noChangeArrowheads="1"/>
              </p:cNvSpPr>
              <p:nvPr userDrawn="1">
                <p:custDataLst>
                  <p:tags r:id="rId32"/>
                </p:custDataLst>
              </p:nvPr>
            </p:nvSpPr>
            <p:spPr bwMode="auto">
              <a:xfrm>
                <a:off x="9357817" y="5360921"/>
                <a:ext cx="468219" cy="698868"/>
              </a:xfrm>
              <a:prstGeom prst="rect">
                <a:avLst/>
              </a:prstGeom>
              <a:solidFill>
                <a:schemeClr val="bg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3" name="Rectangle 17"/>
              <p:cNvSpPr>
                <a:spLocks noChangeArrowheads="1"/>
              </p:cNvSpPr>
              <p:nvPr userDrawn="1">
                <p:custDataLst>
                  <p:tags r:id="rId33"/>
                </p:custDataLst>
              </p:nvPr>
            </p:nvSpPr>
            <p:spPr bwMode="auto">
              <a:xfrm>
                <a:off x="9428927" y="549081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404040"/>
                    </a:solidFill>
                  </a:rPr>
                  <a:t>R    216</a:t>
                </a:r>
              </a:p>
              <a:p>
                <a:r>
                  <a:rPr lang="en-GB" sz="1000" dirty="0" smtClean="0">
                    <a:solidFill>
                      <a:srgbClr val="404040"/>
                    </a:solidFill>
                  </a:rPr>
                  <a:t>G   216</a:t>
                </a:r>
              </a:p>
              <a:p>
                <a:r>
                  <a:rPr lang="en-GB" sz="1000" dirty="0" smtClean="0">
                    <a:solidFill>
                      <a:srgbClr val="404040"/>
                    </a:solidFill>
                  </a:rPr>
                  <a:t>B    216</a:t>
                </a:r>
                <a:endParaRPr lang="en-GB" sz="1000" dirty="0">
                  <a:solidFill>
                    <a:srgbClr val="404040"/>
                  </a:solidFill>
                </a:endParaRPr>
              </a:p>
            </p:txBody>
          </p:sp>
        </p:grpSp>
        <p:grpSp>
          <p:nvGrpSpPr>
            <p:cNvPr id="75" name="Group 75"/>
            <p:cNvGrpSpPr/>
            <p:nvPr userDrawn="1"/>
          </p:nvGrpSpPr>
          <p:grpSpPr>
            <a:xfrm>
              <a:off x="9357817" y="6096250"/>
              <a:ext cx="468219" cy="698868"/>
              <a:chOff x="9357817" y="6096250"/>
              <a:chExt cx="468219" cy="698868"/>
            </a:xfrm>
          </p:grpSpPr>
          <p:sp>
            <p:nvSpPr>
              <p:cNvPr id="76" name="Rectangle 25"/>
              <p:cNvSpPr>
                <a:spLocks noChangeArrowheads="1"/>
              </p:cNvSpPr>
              <p:nvPr userDrawn="1">
                <p:custDataLst>
                  <p:tags r:id="rId30"/>
                </p:custDataLst>
              </p:nvPr>
            </p:nvSpPr>
            <p:spPr bwMode="auto">
              <a:xfrm>
                <a:off x="9357817" y="6096250"/>
                <a:ext cx="468219" cy="698868"/>
              </a:xfrm>
              <a:prstGeom prst="rect">
                <a:avLst/>
              </a:prstGeom>
              <a:solidFill>
                <a:schemeClr val="tx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1" name="Rectangle 19"/>
              <p:cNvSpPr>
                <a:spLocks noChangeArrowheads="1"/>
              </p:cNvSpPr>
              <p:nvPr userDrawn="1">
                <p:custDataLst>
                  <p:tags r:id="rId31"/>
                </p:custDataLst>
              </p:nvPr>
            </p:nvSpPr>
            <p:spPr bwMode="auto">
              <a:xfrm>
                <a:off x="9428928" y="6225198"/>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64</a:t>
                </a:r>
              </a:p>
              <a:p>
                <a:r>
                  <a:rPr lang="en-GB" sz="1000" dirty="0" smtClean="0">
                    <a:solidFill>
                      <a:srgbClr val="FFFFFF"/>
                    </a:solidFill>
                  </a:rPr>
                  <a:t>G     64</a:t>
                </a:r>
              </a:p>
              <a:p>
                <a:r>
                  <a:rPr lang="en-GB" sz="1000" dirty="0" smtClean="0">
                    <a:solidFill>
                      <a:srgbClr val="FFFFFF"/>
                    </a:solidFill>
                  </a:rPr>
                  <a:t>B      64 </a:t>
                </a:r>
                <a:endParaRPr lang="en-GB" sz="1000" dirty="0">
                  <a:solidFill>
                    <a:srgbClr val="FFFFFF"/>
                  </a:solidFill>
                </a:endParaRPr>
              </a:p>
            </p:txBody>
          </p:sp>
        </p:grpSp>
      </p:grpSp>
      <p:grpSp>
        <p:nvGrpSpPr>
          <p:cNvPr id="44" name="Gruppieren 13"/>
          <p:cNvGrpSpPr/>
          <p:nvPr userDrawn="1"/>
        </p:nvGrpSpPr>
        <p:grpSpPr>
          <a:xfrm>
            <a:off x="13683236" y="87989"/>
            <a:ext cx="2516981" cy="4732031"/>
            <a:chOff x="9357817" y="171116"/>
            <a:chExt cx="1887735" cy="3549023"/>
          </a:xfrm>
        </p:grpSpPr>
        <p:sp>
          <p:nvSpPr>
            <p:cNvPr id="45" name="Rectangle 25"/>
            <p:cNvSpPr>
              <a:spLocks noChangeArrowheads="1"/>
            </p:cNvSpPr>
            <p:nvPr userDrawn="1">
              <p:custDataLst>
                <p:tags r:id="rId15"/>
              </p:custDataLst>
            </p:nvPr>
          </p:nvSpPr>
          <p:spPr bwMode="auto">
            <a:xfrm>
              <a:off x="9357817" y="186015"/>
              <a:ext cx="468219" cy="446766"/>
            </a:xfrm>
            <a:prstGeom prst="rect">
              <a:avLst/>
            </a:prstGeom>
            <a:solidFill>
              <a:srgbClr val="001A72"/>
            </a:solidFill>
            <a:ln w="12700" algn="ctr">
              <a:noFill/>
              <a:miter lim="800000"/>
              <a:headEnd/>
              <a:tailEnd/>
            </a:ln>
          </p:spPr>
          <p:txBody>
            <a:bodyPr wrap="none" lIns="0" tIns="0" rIns="0" bIns="0" anchor="ctr"/>
            <a:lstStyle/>
            <a:p>
              <a:pPr defTabSz="1219602">
                <a:defRPr/>
              </a:pPr>
              <a:r>
                <a:rPr lang="en-US" sz="1000" dirty="0">
                  <a:solidFill>
                    <a:srgbClr val="FFFFFF"/>
                  </a:solidFill>
                </a:rPr>
                <a:t> R      0 </a:t>
              </a:r>
            </a:p>
            <a:p>
              <a:pPr defTabSz="1219602">
                <a:defRPr/>
              </a:pPr>
              <a:r>
                <a:rPr lang="en-US" sz="1000" dirty="0">
                  <a:solidFill>
                    <a:srgbClr val="FFFFFF"/>
                  </a:solidFill>
                </a:rPr>
                <a:t> G   26</a:t>
              </a:r>
            </a:p>
            <a:p>
              <a:pPr defTabSz="1219602">
                <a:defRPr/>
              </a:pPr>
              <a:r>
                <a:rPr lang="en-US" sz="1000" dirty="0">
                  <a:solidFill>
                    <a:srgbClr val="FFFFFF"/>
                  </a:solidFill>
                </a:rPr>
                <a:t> B  114</a:t>
              </a:r>
            </a:p>
          </p:txBody>
        </p:sp>
        <p:sp>
          <p:nvSpPr>
            <p:cNvPr id="46" name="Rectangle 25"/>
            <p:cNvSpPr>
              <a:spLocks noChangeArrowheads="1"/>
            </p:cNvSpPr>
            <p:nvPr userDrawn="1">
              <p:custDataLst>
                <p:tags r:id="rId16"/>
              </p:custDataLst>
            </p:nvPr>
          </p:nvSpPr>
          <p:spPr bwMode="auto">
            <a:xfrm>
              <a:off x="9357817" y="686702"/>
              <a:ext cx="468219" cy="446766"/>
            </a:xfrm>
            <a:prstGeom prst="rect">
              <a:avLst/>
            </a:prstGeom>
            <a:solidFill>
              <a:srgbClr val="C8DCFF"/>
            </a:solidFill>
            <a:ln w="12700" algn="ctr">
              <a:noFill/>
              <a:miter lim="800000"/>
              <a:headEnd/>
              <a:tailEnd/>
            </a:ln>
          </p:spPr>
          <p:txBody>
            <a:bodyPr wrap="none" lIns="0" tIns="0" rIns="0" bIns="0" anchor="ctr"/>
            <a:lstStyle/>
            <a:p>
              <a:pPr algn="just" defTabSz="1219602">
                <a:defRPr/>
              </a:pPr>
              <a:r>
                <a:rPr lang="en-US" sz="1000" dirty="0">
                  <a:solidFill>
                    <a:srgbClr val="404040"/>
                  </a:solidFill>
                </a:rPr>
                <a:t> R  200</a:t>
              </a:r>
            </a:p>
            <a:p>
              <a:pPr algn="just" defTabSz="1219602">
                <a:defRPr/>
              </a:pPr>
              <a:r>
                <a:rPr lang="en-US" sz="1000" dirty="0">
                  <a:solidFill>
                    <a:srgbClr val="404040"/>
                  </a:solidFill>
                </a:rPr>
                <a:t> G 220</a:t>
              </a:r>
            </a:p>
            <a:p>
              <a:pPr algn="just" defTabSz="1219602">
                <a:defRPr/>
              </a:pPr>
              <a:r>
                <a:rPr lang="en-US" sz="1000" dirty="0">
                  <a:solidFill>
                    <a:srgbClr val="404040"/>
                  </a:solidFill>
                </a:rPr>
                <a:t> B  255</a:t>
              </a:r>
            </a:p>
          </p:txBody>
        </p:sp>
        <p:sp>
          <p:nvSpPr>
            <p:cNvPr id="47" name="Rectangle 25"/>
            <p:cNvSpPr>
              <a:spLocks noChangeArrowheads="1"/>
            </p:cNvSpPr>
            <p:nvPr userDrawn="1">
              <p:custDataLst>
                <p:tags r:id="rId17"/>
              </p:custDataLst>
            </p:nvPr>
          </p:nvSpPr>
          <p:spPr bwMode="auto">
            <a:xfrm>
              <a:off x="9357817" y="1187389"/>
              <a:ext cx="468219" cy="446766"/>
            </a:xfrm>
            <a:prstGeom prst="rect">
              <a:avLst/>
            </a:prstGeom>
            <a:solidFill>
              <a:srgbClr val="FF000C"/>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255</a:t>
              </a:r>
            </a:p>
            <a:p>
              <a:pPr algn="just" defTabSz="1219602">
                <a:defRPr/>
              </a:pPr>
              <a:r>
                <a:rPr lang="en-US" sz="1000" dirty="0">
                  <a:solidFill>
                    <a:srgbClr val="FFFFFF"/>
                  </a:solidFill>
                </a:rPr>
                <a:t> G     0</a:t>
              </a:r>
            </a:p>
            <a:p>
              <a:pPr algn="just" defTabSz="1219602">
                <a:defRPr/>
              </a:pPr>
              <a:r>
                <a:rPr lang="en-US" sz="1000" dirty="0">
                  <a:solidFill>
                    <a:srgbClr val="FFFFFF"/>
                  </a:solidFill>
                </a:rPr>
                <a:t> B    12</a:t>
              </a:r>
            </a:p>
          </p:txBody>
        </p:sp>
        <p:sp>
          <p:nvSpPr>
            <p:cNvPr id="48" name="Rectangle 25"/>
            <p:cNvSpPr>
              <a:spLocks noChangeArrowheads="1"/>
            </p:cNvSpPr>
            <p:nvPr userDrawn="1">
              <p:custDataLst>
                <p:tags r:id="rId18"/>
              </p:custDataLst>
            </p:nvPr>
          </p:nvSpPr>
          <p:spPr bwMode="auto">
            <a:xfrm>
              <a:off x="9357817" y="1708018"/>
              <a:ext cx="468219" cy="446766"/>
            </a:xfrm>
            <a:prstGeom prst="rect">
              <a:avLst/>
            </a:prstGeom>
            <a:solidFill>
              <a:srgbClr val="00AA00"/>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170</a:t>
              </a:r>
            </a:p>
            <a:p>
              <a:pPr algn="just" defTabSz="1219602">
                <a:defRPr/>
              </a:pPr>
              <a:r>
                <a:rPr lang="en-US" sz="1000" dirty="0">
                  <a:solidFill>
                    <a:srgbClr val="FFFFFF"/>
                  </a:solidFill>
                </a:rPr>
                <a:t> B   </a:t>
              </a:r>
              <a:r>
                <a:rPr lang="en-US" sz="1000" dirty="0" smtClean="0">
                  <a:solidFill>
                    <a:srgbClr val="FFFFFF"/>
                  </a:solidFill>
                </a:rPr>
                <a:t>   </a:t>
              </a:r>
              <a:r>
                <a:rPr lang="en-US" sz="1000" dirty="0">
                  <a:solidFill>
                    <a:srgbClr val="FFFFFF"/>
                  </a:solidFill>
                </a:rPr>
                <a:t>0</a:t>
              </a:r>
            </a:p>
          </p:txBody>
        </p:sp>
        <p:sp>
          <p:nvSpPr>
            <p:cNvPr id="49" name="Rectangle 25"/>
            <p:cNvSpPr>
              <a:spLocks noChangeArrowheads="1"/>
            </p:cNvSpPr>
            <p:nvPr userDrawn="1">
              <p:custDataLst>
                <p:tags r:id="rId19"/>
              </p:custDataLst>
            </p:nvPr>
          </p:nvSpPr>
          <p:spPr bwMode="auto">
            <a:xfrm>
              <a:off x="9357817" y="2228647"/>
              <a:ext cx="468219" cy="446766"/>
            </a:xfrm>
            <a:prstGeom prst="rect">
              <a:avLst/>
            </a:prstGeom>
            <a:solidFill>
              <a:srgbClr val="666666"/>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102</a:t>
              </a:r>
            </a:p>
            <a:p>
              <a:pPr algn="just" defTabSz="1219602">
                <a:defRPr/>
              </a:pPr>
              <a:r>
                <a:rPr lang="en-US" sz="1000" dirty="0">
                  <a:solidFill>
                    <a:srgbClr val="FFFFFF"/>
                  </a:solidFill>
                </a:rPr>
                <a:t> G 102</a:t>
              </a:r>
            </a:p>
            <a:p>
              <a:pPr algn="just" defTabSz="1219602">
                <a:defRPr/>
              </a:pPr>
              <a:r>
                <a:rPr lang="en-US" sz="1000" dirty="0">
                  <a:solidFill>
                    <a:srgbClr val="FFFFFF"/>
                  </a:solidFill>
                </a:rPr>
                <a:t> B  102</a:t>
              </a:r>
            </a:p>
          </p:txBody>
        </p:sp>
        <p:sp>
          <p:nvSpPr>
            <p:cNvPr id="50" name="Rectangle 14"/>
            <p:cNvSpPr>
              <a:spLocks noChangeArrowheads="1"/>
            </p:cNvSpPr>
            <p:nvPr userDrawn="1">
              <p:custDataLst>
                <p:tags r:id="rId20"/>
              </p:custDataLst>
            </p:nvPr>
          </p:nvSpPr>
          <p:spPr bwMode="auto">
            <a:xfrm>
              <a:off x="9925239" y="171116"/>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p>
            <a:p>
              <a:pPr defTabSz="1219602">
                <a:defRPr/>
              </a:pPr>
              <a:r>
                <a:rPr lang="de-DE" sz="1333">
                  <a:solidFill>
                    <a:srgbClr val="D8D8D8">
                      <a:lumMod val="10000"/>
                    </a:srgbClr>
                  </a:solidFill>
                </a:rPr>
                <a:t>Actual</a:t>
              </a:r>
              <a:endParaRPr lang="en-US" sz="1333" dirty="0">
                <a:solidFill>
                  <a:srgbClr val="D8D8D8">
                    <a:lumMod val="10000"/>
                  </a:srgbClr>
                </a:solidFill>
              </a:endParaRPr>
            </a:p>
          </p:txBody>
        </p:sp>
        <p:sp>
          <p:nvSpPr>
            <p:cNvPr id="51" name="Rectangle 14"/>
            <p:cNvSpPr>
              <a:spLocks noChangeArrowheads="1"/>
            </p:cNvSpPr>
            <p:nvPr userDrawn="1">
              <p:custDataLst>
                <p:tags r:id="rId21"/>
              </p:custDataLst>
            </p:nvPr>
          </p:nvSpPr>
          <p:spPr bwMode="auto">
            <a:xfrm>
              <a:off x="9925239" y="686702"/>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endParaRPr lang="en-US" sz="1333">
                <a:solidFill>
                  <a:srgbClr val="D8D8D8">
                    <a:lumMod val="10000"/>
                  </a:srgbClr>
                </a:solidFill>
              </a:endParaRPr>
            </a:p>
            <a:p>
              <a:pPr defTabSz="1219602">
                <a:defRPr/>
              </a:pPr>
              <a:r>
                <a:rPr lang="en-US" sz="1333">
                  <a:solidFill>
                    <a:srgbClr val="D8D8D8">
                      <a:lumMod val="10000"/>
                    </a:srgbClr>
                  </a:solidFill>
                </a:rPr>
                <a:t>PY</a:t>
              </a:r>
              <a:endParaRPr lang="de-DE" sz="1333">
                <a:solidFill>
                  <a:srgbClr val="D8D8D8">
                    <a:lumMod val="10000"/>
                  </a:srgbClr>
                </a:solidFill>
              </a:endParaRPr>
            </a:p>
          </p:txBody>
        </p:sp>
        <p:sp>
          <p:nvSpPr>
            <p:cNvPr id="52" name="Rectangle 14"/>
            <p:cNvSpPr>
              <a:spLocks noChangeArrowheads="1"/>
            </p:cNvSpPr>
            <p:nvPr userDrawn="1">
              <p:custDataLst>
                <p:tags r:id="rId22"/>
              </p:custDataLst>
            </p:nvPr>
          </p:nvSpPr>
          <p:spPr bwMode="auto">
            <a:xfrm>
              <a:off x="9925239" y="1173100"/>
              <a:ext cx="1320313"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negative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3" name="Rectangle 14"/>
            <p:cNvSpPr>
              <a:spLocks noChangeArrowheads="1"/>
            </p:cNvSpPr>
            <p:nvPr userDrawn="1">
              <p:custDataLst>
                <p:tags r:id="rId23"/>
              </p:custDataLst>
            </p:nvPr>
          </p:nvSpPr>
          <p:spPr bwMode="auto">
            <a:xfrm>
              <a:off x="9925239" y="1706651"/>
              <a:ext cx="1269819"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positive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4" name="Rectangle 14"/>
            <p:cNvSpPr>
              <a:spLocks noChangeArrowheads="1"/>
            </p:cNvSpPr>
            <p:nvPr userDrawn="1">
              <p:custDataLst>
                <p:tags r:id="rId24"/>
              </p:custDataLst>
            </p:nvPr>
          </p:nvSpPr>
          <p:spPr bwMode="auto">
            <a:xfrm>
              <a:off x="9925239" y="2746803"/>
              <a:ext cx="1094002"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Highlighting neutral</a:t>
              </a:r>
            </a:p>
            <a:p>
              <a:pPr defTabSz="1219602">
                <a:defRPr/>
              </a:pPr>
              <a:r>
                <a:rPr lang="de-DE" sz="1333" dirty="0">
                  <a:solidFill>
                    <a:srgbClr val="D8D8D8">
                      <a:lumMod val="10000"/>
                    </a:srgbClr>
                  </a:solidFill>
                </a:rPr>
                <a:t>topics</a:t>
              </a:r>
              <a:endParaRPr lang="en-US" sz="1333" dirty="0">
                <a:solidFill>
                  <a:srgbClr val="D8D8D8">
                    <a:lumMod val="10000"/>
                  </a:srgbClr>
                </a:solidFill>
              </a:endParaRPr>
            </a:p>
          </p:txBody>
        </p:sp>
        <p:sp>
          <p:nvSpPr>
            <p:cNvPr id="55" name="Rectangle 14"/>
            <p:cNvSpPr>
              <a:spLocks noChangeArrowheads="1"/>
            </p:cNvSpPr>
            <p:nvPr userDrawn="1">
              <p:custDataLst>
                <p:tags r:id="rId25"/>
              </p:custDataLst>
            </p:nvPr>
          </p:nvSpPr>
          <p:spPr bwMode="auto">
            <a:xfrm>
              <a:off x="9925239" y="3260401"/>
              <a:ext cx="945211" cy="15384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Different scalings</a:t>
              </a:r>
              <a:endParaRPr lang="en-US" sz="1333" dirty="0">
                <a:solidFill>
                  <a:srgbClr val="D8D8D8">
                    <a:lumMod val="10000"/>
                  </a:srgbClr>
                </a:solidFill>
              </a:endParaRPr>
            </a:p>
          </p:txBody>
        </p:sp>
        <p:sp>
          <p:nvSpPr>
            <p:cNvPr id="56" name="Rectangle 55"/>
            <p:cNvSpPr>
              <a:spLocks noChangeArrowheads="1"/>
            </p:cNvSpPr>
            <p:nvPr userDrawn="1">
              <p:custDataLst>
                <p:tags r:id="rId26"/>
              </p:custDataLst>
            </p:nvPr>
          </p:nvSpPr>
          <p:spPr bwMode="auto">
            <a:xfrm>
              <a:off x="9357817" y="2746803"/>
              <a:ext cx="468219" cy="446766"/>
            </a:xfrm>
            <a:prstGeom prst="rect">
              <a:avLst/>
            </a:prstGeom>
            <a:solidFill>
              <a:srgbClr val="009DFF"/>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157</a:t>
              </a:r>
            </a:p>
            <a:p>
              <a:pPr algn="just" defTabSz="1219602">
                <a:defRPr/>
              </a:pPr>
              <a:r>
                <a:rPr lang="en-US" sz="1000" dirty="0">
                  <a:solidFill>
                    <a:srgbClr val="FFFFFF"/>
                  </a:solidFill>
                </a:rPr>
                <a:t> B  255</a:t>
              </a:r>
            </a:p>
          </p:txBody>
        </p:sp>
        <p:sp>
          <p:nvSpPr>
            <p:cNvPr id="57" name="Rectangle 14"/>
            <p:cNvSpPr>
              <a:spLocks noChangeArrowheads="1"/>
            </p:cNvSpPr>
            <p:nvPr userDrawn="1">
              <p:custDataLst>
                <p:tags r:id="rId27"/>
              </p:custDataLst>
            </p:nvPr>
          </p:nvSpPr>
          <p:spPr bwMode="auto">
            <a:xfrm>
              <a:off x="9925239" y="2225121"/>
              <a:ext cx="1265010" cy="307681"/>
            </a:xfrm>
            <a:prstGeom prst="rect">
              <a:avLst/>
            </a:prstGeom>
            <a:noFill/>
            <a:ln w="12700" algn="ctr">
              <a:noFill/>
              <a:miter lim="800000"/>
              <a:headEnd/>
              <a:tailEnd/>
            </a:ln>
          </p:spPr>
          <p:txBody>
            <a:bodyPr wrap="none" lIns="0" tIns="0" rIns="0" bIns="0">
              <a:spAutoFit/>
            </a:bodyPr>
            <a:lstStyle/>
            <a:p>
              <a:pPr defTabSz="1219602">
                <a:defRPr/>
              </a:pPr>
              <a:r>
                <a:rPr lang="de-DE" sz="1333">
                  <a:solidFill>
                    <a:srgbClr val="D8D8D8">
                      <a:lumMod val="10000"/>
                    </a:srgbClr>
                  </a:solidFill>
                </a:rPr>
                <a:t>For neutral differences</a:t>
              </a:r>
              <a:endParaRPr lang="de-DE" sz="1333" dirty="0">
                <a:solidFill>
                  <a:srgbClr val="D8D8D8">
                    <a:lumMod val="10000"/>
                  </a:srgbClr>
                </a:solidFill>
              </a:endParaRP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8" name="Rectangle 25"/>
            <p:cNvSpPr>
              <a:spLocks noChangeArrowheads="1"/>
            </p:cNvSpPr>
            <p:nvPr userDrawn="1">
              <p:custDataLst>
                <p:tags r:id="rId28"/>
              </p:custDataLst>
            </p:nvPr>
          </p:nvSpPr>
          <p:spPr bwMode="auto">
            <a:xfrm>
              <a:off x="9357817" y="3273373"/>
              <a:ext cx="468219" cy="446766"/>
            </a:xfrm>
            <a:prstGeom prst="rect">
              <a:avLst/>
            </a:prstGeom>
            <a:solidFill>
              <a:srgbClr val="007FCE"/>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127</a:t>
              </a:r>
            </a:p>
            <a:p>
              <a:pPr algn="just" defTabSz="1219602">
                <a:defRPr/>
              </a:pPr>
              <a:r>
                <a:rPr lang="en-US" sz="1000" dirty="0">
                  <a:solidFill>
                    <a:srgbClr val="FFFFFF"/>
                  </a:solidFill>
                </a:rPr>
                <a:t> B  206</a:t>
              </a:r>
            </a:p>
          </p:txBody>
        </p:sp>
      </p:grpSp>
      <p:pic>
        <p:nvPicPr>
          <p:cNvPr id="16" name="Picture 15"/>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329471221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70" rtl="0" eaLnBrk="1" latinLnBrk="0" hangingPunct="1">
        <a:lnSpc>
          <a:spcPct val="80000"/>
        </a:lnSpc>
        <a:spcBef>
          <a:spcPct val="0"/>
        </a:spcBef>
        <a:buNone/>
        <a:defRPr lang="en-US" sz="4800" b="0" i="0" kern="1200" cap="all" spc="-133" baseline="0" dirty="0">
          <a:solidFill>
            <a:schemeClr val="accent3"/>
          </a:solidFill>
          <a:latin typeface="Futura Com Bold Condensed"/>
          <a:ea typeface="+mj-ea"/>
          <a:cs typeface="+mj-cs"/>
        </a:defRPr>
      </a:lvl1pPr>
    </p:titleStyle>
    <p:bodyStyle>
      <a:lvl1pPr marL="0" indent="0" algn="l" defTabSz="1219170" rtl="0" eaLnBrk="1" latinLnBrk="0" hangingPunct="1">
        <a:spcBef>
          <a:spcPts val="0"/>
        </a:spcBef>
        <a:spcAft>
          <a:spcPts val="800"/>
        </a:spcAft>
        <a:buFont typeface="Arial" panose="020B0604020202020204" pitchFamily="34" charset="0"/>
        <a:buNone/>
        <a:defRPr sz="1867" kern="1200">
          <a:solidFill>
            <a:schemeClr val="tx1"/>
          </a:solidFill>
          <a:latin typeface="+mn-lt"/>
          <a:ea typeface="+mn-ea"/>
          <a:cs typeface="+mn-cs"/>
        </a:defRPr>
      </a:lvl1pPr>
      <a:lvl2pPr marL="239994" indent="-239994" algn="l" defTabSz="1219170" rtl="0" eaLnBrk="1" latinLnBrk="0" hangingPunct="1">
        <a:spcBef>
          <a:spcPts val="0"/>
        </a:spcBef>
        <a:spcAft>
          <a:spcPts val="800"/>
        </a:spcAft>
        <a:buClr>
          <a:schemeClr val="accent5"/>
        </a:buClr>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3pPr>
      <a:lvl4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4pPr>
      <a:lvl5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5pPr>
      <a:lvl6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6pPr>
      <a:lvl7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7pPr>
      <a:lvl8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8pPr>
      <a:lvl9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noChangeAspect="1"/>
          </p:cNvGraphicFramePr>
          <p:nvPr userDrawn="1">
            <p:custDataLst>
              <p:tags r:id="rId14"/>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11442" name="think-cell Slide" r:id="rId48" imgW="270" imgH="270" progId="TCLayout.ActiveDocument.1">
                  <p:embed/>
                </p:oleObj>
              </mc:Choice>
              <mc:Fallback>
                <p:oleObj name="think-cell Slide" r:id="rId48" imgW="270" imgH="270" progId="TCLayout.ActiveDocument.1">
                  <p:embed/>
                  <p:pic>
                    <p:nvPicPr>
                      <p:cNvPr id="0" name=""/>
                      <p:cNvPicPr/>
                      <p:nvPr/>
                    </p:nvPicPr>
                    <p:blipFill>
                      <a:blip r:embed="rId49"/>
                      <a:stretch>
                        <a:fillRect/>
                      </a:stretch>
                    </p:blipFill>
                    <p:spPr>
                      <a:xfrm>
                        <a:off x="2118" y="2118"/>
                        <a:ext cx="2116" cy="2116"/>
                      </a:xfrm>
                      <a:prstGeom prst="rect">
                        <a:avLst/>
                      </a:prstGeom>
                    </p:spPr>
                  </p:pic>
                </p:oleObj>
              </mc:Fallback>
            </mc:AlternateContent>
          </a:graphicData>
        </a:graphic>
      </p:graphicFrame>
      <p:sp>
        <p:nvSpPr>
          <p:cNvPr id="2" name="Title Placeholder 1"/>
          <p:cNvSpPr>
            <a:spLocks noGrp="1"/>
          </p:cNvSpPr>
          <p:nvPr>
            <p:ph type="title"/>
          </p:nvPr>
        </p:nvSpPr>
        <p:spPr bwMode="gray">
          <a:xfrm>
            <a:off x="547159" y="407457"/>
            <a:ext cx="11092392" cy="736600"/>
          </a:xfrm>
          <a:prstGeom prst="rect">
            <a:avLst/>
          </a:prstGeom>
        </p:spPr>
        <p:txBody>
          <a:bodyPr vert="horz" lIns="0" tIns="0" rIns="0" bIns="0" rtlCol="0" anchor="b">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bwMode="gray">
          <a:xfrm>
            <a:off x="547159" y="1984377"/>
            <a:ext cx="11092392" cy="4422775"/>
          </a:xfrm>
          <a:prstGeom prst="rect">
            <a:avLst/>
          </a:prstGeom>
        </p:spPr>
        <p:txBody>
          <a:bodyPr vert="horz" lIns="0" tIns="0" rIns="0" bIns="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4" name="Date Placeholder 3"/>
          <p:cNvSpPr>
            <a:spLocks noGrp="1"/>
          </p:cNvSpPr>
          <p:nvPr>
            <p:ph type="dt" sz="half" idx="2"/>
          </p:nvPr>
        </p:nvSpPr>
        <p:spPr bwMode="gray">
          <a:xfrm>
            <a:off x="10538794" y="6559551"/>
            <a:ext cx="710141" cy="161924"/>
          </a:xfrm>
          <a:prstGeom prst="rect">
            <a:avLst/>
          </a:prstGeom>
        </p:spPr>
        <p:txBody>
          <a:bodyPr vert="horz" lIns="0" tIns="0" rIns="0" bIns="0" rtlCol="0" anchor="b"/>
          <a:lstStyle>
            <a:lvl1pPr algn="l">
              <a:defRPr sz="800">
                <a:noFill/>
              </a:defRPr>
            </a:lvl1pPr>
            <a:lvl2pPr marL="0" indent="0">
              <a:defRPr sz="800">
                <a:noFill/>
              </a:defRPr>
            </a:lvl2pPr>
            <a:lvl3pPr marL="0" indent="0">
              <a:defRPr sz="800">
                <a:noFill/>
              </a:defRPr>
            </a:lvl3pPr>
            <a:lvl4pPr marL="0" indent="0">
              <a:defRPr sz="800">
                <a:noFill/>
              </a:defRPr>
            </a:lvl4pPr>
            <a:lvl5pPr marL="0" indent="0">
              <a:defRPr sz="800">
                <a:noFill/>
              </a:defRPr>
            </a:lvl5pPr>
            <a:lvl6pPr marL="0" indent="0">
              <a:defRPr sz="800">
                <a:noFill/>
              </a:defRPr>
            </a:lvl6pPr>
            <a:lvl7pPr marL="0" indent="0">
              <a:defRPr sz="800">
                <a:noFill/>
              </a:defRPr>
            </a:lvl7pPr>
            <a:lvl8pPr marL="0" indent="0">
              <a:defRPr sz="800">
                <a:noFill/>
              </a:defRPr>
            </a:lvl8pPr>
            <a:lvl9pPr marL="0" indent="0">
              <a:defRPr sz="800">
                <a:noFill/>
              </a:defRPr>
            </a:lvl9pPr>
          </a:lstStyle>
          <a:p>
            <a:fld id="{20104228-23D0-4AB6-B6E8-553574897F96}" type="datetimeFigureOut">
              <a:rPr lang="en-US" smtClean="0"/>
              <a:pPr/>
              <a:t>3/9/2018</a:t>
            </a:fld>
            <a:endParaRPr lang="en-US" dirty="0"/>
          </a:p>
        </p:txBody>
      </p:sp>
      <p:sp>
        <p:nvSpPr>
          <p:cNvPr id="5" name="Footer Placeholder 4"/>
          <p:cNvSpPr>
            <a:spLocks noGrp="1"/>
          </p:cNvSpPr>
          <p:nvPr>
            <p:ph type="ftr" sz="quarter" idx="3"/>
          </p:nvPr>
        </p:nvSpPr>
        <p:spPr bwMode="gray">
          <a:xfrm>
            <a:off x="547158" y="6559551"/>
            <a:ext cx="9765241" cy="161924"/>
          </a:xfrm>
          <a:prstGeom prst="rect">
            <a:avLst/>
          </a:prstGeom>
        </p:spPr>
        <p:txBody>
          <a:bodyPr vert="horz" lIns="0" tIns="0" rIns="0" bIns="0" rtlCol="0" anchor="b"/>
          <a:lstStyle>
            <a:lvl1pPr algn="l">
              <a:defRPr sz="800">
                <a:solidFill>
                  <a:schemeClr val="bg1">
                    <a:lumMod val="50000"/>
                  </a:schemeClr>
                </a:solidFill>
              </a:defRPr>
            </a:lvl1pPr>
            <a:lvl2pPr marL="0" indent="0">
              <a:defRPr sz="800">
                <a:solidFill>
                  <a:schemeClr val="bg1">
                    <a:lumMod val="50000"/>
                  </a:schemeClr>
                </a:solidFill>
              </a:defRPr>
            </a:lvl2pPr>
            <a:lvl3pPr marL="0" indent="0">
              <a:defRPr sz="800">
                <a:solidFill>
                  <a:schemeClr val="bg1">
                    <a:lumMod val="50000"/>
                  </a:schemeClr>
                </a:solidFill>
              </a:defRPr>
            </a:lvl3pPr>
            <a:lvl4pPr marL="0" indent="0">
              <a:defRPr sz="800">
                <a:solidFill>
                  <a:schemeClr val="bg1">
                    <a:lumMod val="50000"/>
                  </a:schemeClr>
                </a:solidFill>
              </a:defRPr>
            </a:lvl4pPr>
            <a:lvl5pPr marL="0" indent="0">
              <a:defRPr sz="800"/>
            </a:lvl5pPr>
            <a:lvl6pPr marL="0" indent="0">
              <a:defRPr sz="800">
                <a:solidFill>
                  <a:schemeClr val="bg1">
                    <a:lumMod val="50000"/>
                  </a:schemeClr>
                </a:solidFill>
              </a:defRPr>
            </a:lvl6pPr>
            <a:lvl7pPr marL="0" indent="0">
              <a:defRPr sz="800">
                <a:solidFill>
                  <a:schemeClr val="bg1">
                    <a:lumMod val="50000"/>
                  </a:schemeClr>
                </a:solidFill>
              </a:defRPr>
            </a:lvl7pPr>
            <a:lvl8pPr marL="0" indent="0">
              <a:defRPr sz="800">
                <a:solidFill>
                  <a:schemeClr val="bg1">
                    <a:lumMod val="50000"/>
                  </a:schemeClr>
                </a:solidFill>
              </a:defRPr>
            </a:lvl8pPr>
            <a:lvl9pPr marL="0" indent="0">
              <a:defRPr sz="800">
                <a:solidFill>
                  <a:schemeClr val="bg1">
                    <a:lumMod val="50000"/>
                  </a:schemeClr>
                </a:solidFill>
              </a:defRPr>
            </a:lvl9pPr>
          </a:lstStyle>
          <a:p>
            <a:endParaRPr lang="en-US" dirty="0">
              <a:solidFill>
                <a:srgbClr val="D8D8D8">
                  <a:lumMod val="50000"/>
                </a:srgbClr>
              </a:solidFill>
            </a:endParaRPr>
          </a:p>
        </p:txBody>
      </p:sp>
      <p:sp>
        <p:nvSpPr>
          <p:cNvPr id="6" name="Slide Number Placeholder 5"/>
          <p:cNvSpPr>
            <a:spLocks noGrp="1"/>
          </p:cNvSpPr>
          <p:nvPr>
            <p:ph type="sldNum" sz="quarter" idx="4"/>
          </p:nvPr>
        </p:nvSpPr>
        <p:spPr bwMode="gray">
          <a:xfrm>
            <a:off x="11282047" y="6559551"/>
            <a:ext cx="357504" cy="161924"/>
          </a:xfrm>
          <a:prstGeom prst="rect">
            <a:avLst/>
          </a:prstGeom>
        </p:spPr>
        <p:txBody>
          <a:bodyPr vert="horz" lIns="0" tIns="0" rIns="0" bIns="0" rtlCol="0" anchor="b"/>
          <a:lstStyle>
            <a:lvl1pPr algn="r">
              <a:defRPr sz="800">
                <a:solidFill>
                  <a:schemeClr val="bg1">
                    <a:lumMod val="50000"/>
                  </a:schemeClr>
                </a:solidFill>
              </a:defRPr>
            </a:lvl1pPr>
            <a:lvl2pPr marL="0" indent="0" algn="r">
              <a:defRPr sz="800">
                <a:solidFill>
                  <a:schemeClr val="bg1">
                    <a:lumMod val="50000"/>
                  </a:schemeClr>
                </a:solidFill>
              </a:defRPr>
            </a:lvl2pPr>
            <a:lvl3pPr marL="0" indent="0" algn="r">
              <a:defRPr sz="800">
                <a:solidFill>
                  <a:schemeClr val="bg1">
                    <a:lumMod val="50000"/>
                  </a:schemeClr>
                </a:solidFill>
              </a:defRPr>
            </a:lvl3pPr>
            <a:lvl4pPr marL="0" indent="0" algn="r">
              <a:defRPr sz="800">
                <a:solidFill>
                  <a:schemeClr val="bg1">
                    <a:lumMod val="50000"/>
                  </a:schemeClr>
                </a:solidFill>
              </a:defRPr>
            </a:lvl4pPr>
            <a:lvl5pPr marL="0" indent="0" algn="r">
              <a:defRPr sz="800">
                <a:solidFill>
                  <a:schemeClr val="bg1">
                    <a:lumMod val="50000"/>
                  </a:schemeClr>
                </a:solidFill>
              </a:defRPr>
            </a:lvl5pPr>
            <a:lvl6pPr marL="0" indent="0" algn="r">
              <a:defRPr sz="800">
                <a:solidFill>
                  <a:schemeClr val="bg1">
                    <a:lumMod val="50000"/>
                  </a:schemeClr>
                </a:solidFill>
              </a:defRPr>
            </a:lvl6pPr>
            <a:lvl7pPr marL="0" indent="0" algn="r">
              <a:defRPr sz="800">
                <a:solidFill>
                  <a:schemeClr val="bg1">
                    <a:lumMod val="50000"/>
                  </a:schemeClr>
                </a:solidFill>
              </a:defRPr>
            </a:lvl7pPr>
            <a:lvl8pPr marL="0" indent="0" algn="r">
              <a:defRPr sz="800">
                <a:solidFill>
                  <a:schemeClr val="bg1">
                    <a:lumMod val="50000"/>
                  </a:schemeClr>
                </a:solidFill>
              </a:defRPr>
            </a:lvl8pPr>
            <a:lvl9pPr marL="0" indent="0" algn="r">
              <a:defRPr sz="800">
                <a:solidFill>
                  <a:schemeClr val="bg1">
                    <a:lumMod val="50000"/>
                  </a:schemeClr>
                </a:solidFill>
              </a:defRPr>
            </a:lvl9p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2838" y="34925"/>
            <a:ext cx="704531" cy="270303"/>
            <a:chOff x="4214510" y="2565340"/>
            <a:chExt cx="2105328" cy="807737"/>
          </a:xfrm>
        </p:grpSpPr>
        <p:sp>
          <p:nvSpPr>
            <p:cNvPr id="9"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0" name="Gruppieren 3"/>
            <p:cNvGrpSpPr/>
            <p:nvPr userDrawn="1"/>
          </p:nvGrpSpPr>
          <p:grpSpPr bwMode="gray">
            <a:xfrm rot="20700000">
              <a:off x="4214510" y="2567523"/>
              <a:ext cx="2105328" cy="805554"/>
              <a:chOff x="4169547" y="2547938"/>
              <a:chExt cx="2195254" cy="839962"/>
            </a:xfrm>
          </p:grpSpPr>
          <p:sp>
            <p:nvSpPr>
              <p:cNvPr id="11"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2" name="Grafik 5"/>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cxnSp>
        <p:nvCxnSpPr>
          <p:cNvPr id="13" name="Straight Connector 12"/>
          <p:cNvCxnSpPr/>
          <p:nvPr userDrawn="1"/>
        </p:nvCxnSpPr>
        <p:spPr bwMode="gray">
          <a:xfrm>
            <a:off x="0" y="1553596"/>
            <a:ext cx="10678701" cy="0"/>
          </a:xfrm>
          <a:prstGeom prst="line">
            <a:avLst/>
          </a:prstGeom>
          <a:ln w="3175"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65" name="Group 76"/>
          <p:cNvGrpSpPr/>
          <p:nvPr userDrawn="1"/>
        </p:nvGrpSpPr>
        <p:grpSpPr>
          <a:xfrm>
            <a:off x="12257396" y="5300"/>
            <a:ext cx="1318904" cy="6858000"/>
            <a:chOff x="9225692" y="5300"/>
            <a:chExt cx="727200" cy="6858000"/>
          </a:xfrm>
        </p:grpSpPr>
        <p:sp>
          <p:nvSpPr>
            <p:cNvPr id="66" name="Rectangle 27"/>
            <p:cNvSpPr>
              <a:spLocks noChangeArrowheads="1"/>
            </p:cNvSpPr>
            <p:nvPr userDrawn="1">
              <p:custDataLst>
                <p:tags r:id="rId29"/>
              </p:custDataLst>
            </p:nvPr>
          </p:nvSpPr>
          <p:spPr bwMode="auto">
            <a:xfrm>
              <a:off x="9225692" y="5300"/>
              <a:ext cx="727200" cy="6858000"/>
            </a:xfrm>
            <a:prstGeom prst="rect">
              <a:avLst/>
            </a:prstGeom>
            <a:solidFill>
              <a:schemeClr val="bg2"/>
            </a:solidFill>
            <a:ln w="12700" algn="ctr">
              <a:noFill/>
              <a:miter lim="800000"/>
              <a:headEnd/>
              <a:tailEnd/>
            </a:ln>
          </p:spPr>
          <p:txBody>
            <a:bodyPr wrap="none" lIns="0" tIns="0" rIns="0" bIns="0"/>
            <a:lstStyle/>
            <a:p>
              <a:pPr algn="ctr"/>
              <a:endParaRPr lang="en-US" sz="1000" b="1" dirty="0">
                <a:solidFill>
                  <a:srgbClr val="487AE3"/>
                </a:solidFill>
              </a:endParaRPr>
            </a:p>
          </p:txBody>
        </p:sp>
        <p:grpSp>
          <p:nvGrpSpPr>
            <p:cNvPr id="67" name="Group 38"/>
            <p:cNvGrpSpPr/>
            <p:nvPr userDrawn="1"/>
          </p:nvGrpSpPr>
          <p:grpSpPr>
            <a:xfrm>
              <a:off x="9357817" y="81511"/>
              <a:ext cx="468219" cy="698869"/>
              <a:chOff x="9357817" y="81511"/>
              <a:chExt cx="468219" cy="698869"/>
            </a:xfrm>
          </p:grpSpPr>
          <p:sp>
            <p:nvSpPr>
              <p:cNvPr id="96" name="Rectangle 25"/>
              <p:cNvSpPr>
                <a:spLocks noChangeArrowheads="1"/>
              </p:cNvSpPr>
              <p:nvPr userDrawn="1">
                <p:custDataLst>
                  <p:tags r:id="rId46"/>
                </p:custDataLst>
              </p:nvPr>
            </p:nvSpPr>
            <p:spPr bwMode="auto">
              <a:xfrm>
                <a:off x="9357817" y="81511"/>
                <a:ext cx="468219" cy="698869"/>
              </a:xfrm>
              <a:prstGeom prst="rect">
                <a:avLst/>
              </a:prstGeom>
              <a:solidFill>
                <a:schemeClr val="accent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7" name="Rectangle 14"/>
              <p:cNvSpPr>
                <a:spLocks noChangeArrowheads="1"/>
              </p:cNvSpPr>
              <p:nvPr userDrawn="1">
                <p:custDataLst>
                  <p:tags r:id="rId47"/>
                </p:custDataLst>
              </p:nvPr>
            </p:nvSpPr>
            <p:spPr bwMode="auto">
              <a:xfrm>
                <a:off x="9428928" y="210461"/>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21</a:t>
                </a:r>
              </a:p>
              <a:p>
                <a:pPr defTabSz="914724">
                  <a:defRPr/>
                </a:pPr>
                <a:r>
                  <a:rPr lang="en-US" sz="1000" dirty="0" smtClean="0">
                    <a:solidFill>
                      <a:srgbClr val="FFFFFF"/>
                    </a:solidFill>
                  </a:rPr>
                  <a:t>G     59</a:t>
                </a:r>
              </a:p>
              <a:p>
                <a:pPr defTabSz="914724">
                  <a:defRPr/>
                </a:pPr>
                <a:r>
                  <a:rPr lang="en-US" sz="1000" dirty="0" smtClean="0">
                    <a:solidFill>
                      <a:srgbClr val="FFFFFF"/>
                    </a:solidFill>
                  </a:rPr>
                  <a:t>B    139</a:t>
                </a:r>
                <a:endParaRPr lang="en-US" sz="1000" dirty="0">
                  <a:solidFill>
                    <a:srgbClr val="FFFFFF"/>
                  </a:solidFill>
                </a:endParaRPr>
              </a:p>
            </p:txBody>
          </p:sp>
        </p:grpSp>
        <p:grpSp>
          <p:nvGrpSpPr>
            <p:cNvPr id="68" name="Group 40"/>
            <p:cNvGrpSpPr/>
            <p:nvPr userDrawn="1"/>
          </p:nvGrpSpPr>
          <p:grpSpPr>
            <a:xfrm>
              <a:off x="9357817" y="1585196"/>
              <a:ext cx="468219" cy="696974"/>
              <a:chOff x="9357817" y="1689970"/>
              <a:chExt cx="468219" cy="696974"/>
            </a:xfrm>
          </p:grpSpPr>
          <p:sp>
            <p:nvSpPr>
              <p:cNvPr id="94" name="Rectangle 25"/>
              <p:cNvSpPr>
                <a:spLocks noChangeArrowheads="1"/>
              </p:cNvSpPr>
              <p:nvPr userDrawn="1">
                <p:custDataLst>
                  <p:tags r:id="rId44"/>
                </p:custDataLst>
              </p:nvPr>
            </p:nvSpPr>
            <p:spPr bwMode="auto">
              <a:xfrm>
                <a:off x="9357817" y="1689970"/>
                <a:ext cx="468219" cy="696974"/>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5" name="Rectangle 16"/>
              <p:cNvSpPr>
                <a:spLocks noChangeArrowheads="1"/>
              </p:cNvSpPr>
              <p:nvPr userDrawn="1">
                <p:custDataLst>
                  <p:tags r:id="rId45"/>
                </p:custDataLst>
              </p:nvPr>
            </p:nvSpPr>
            <p:spPr bwMode="auto">
              <a:xfrm>
                <a:off x="9428928" y="181891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237</a:t>
                </a:r>
              </a:p>
              <a:p>
                <a:pPr defTabSz="914724">
                  <a:defRPr/>
                </a:pPr>
                <a:r>
                  <a:rPr lang="en-US" sz="1000" dirty="0" smtClean="0">
                    <a:solidFill>
                      <a:srgbClr val="FFFFFF"/>
                    </a:solidFill>
                  </a:rPr>
                  <a:t>G     24</a:t>
                </a:r>
              </a:p>
              <a:p>
                <a:pPr defTabSz="914724">
                  <a:defRPr/>
                </a:pPr>
                <a:r>
                  <a:rPr lang="en-US" sz="1000" dirty="0" smtClean="0">
                    <a:solidFill>
                      <a:srgbClr val="FFFFFF"/>
                    </a:solidFill>
                  </a:rPr>
                  <a:t>B      71</a:t>
                </a:r>
                <a:endParaRPr lang="en-US" sz="1000" dirty="0">
                  <a:solidFill>
                    <a:srgbClr val="FFFFFF"/>
                  </a:solidFill>
                </a:endParaRPr>
              </a:p>
            </p:txBody>
          </p:sp>
        </p:grpSp>
        <p:grpSp>
          <p:nvGrpSpPr>
            <p:cNvPr id="69" name="Group 41"/>
            <p:cNvGrpSpPr/>
            <p:nvPr userDrawn="1"/>
          </p:nvGrpSpPr>
          <p:grpSpPr>
            <a:xfrm>
              <a:off x="9357817" y="2336091"/>
              <a:ext cx="468219" cy="696974"/>
              <a:chOff x="9357817" y="2423403"/>
              <a:chExt cx="468219" cy="696974"/>
            </a:xfrm>
          </p:grpSpPr>
          <p:sp>
            <p:nvSpPr>
              <p:cNvPr id="92" name="Rectangle 25"/>
              <p:cNvSpPr>
                <a:spLocks noChangeArrowheads="1"/>
              </p:cNvSpPr>
              <p:nvPr userDrawn="1">
                <p:custDataLst>
                  <p:tags r:id="rId42"/>
                </p:custDataLst>
              </p:nvPr>
            </p:nvSpPr>
            <p:spPr bwMode="auto">
              <a:xfrm>
                <a:off x="9357817" y="2423403"/>
                <a:ext cx="468219" cy="696974"/>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3" name="Rectangle 18"/>
              <p:cNvSpPr>
                <a:spLocks noChangeArrowheads="1"/>
              </p:cNvSpPr>
              <p:nvPr userDrawn="1">
                <p:custDataLst>
                  <p:tags r:id="rId43"/>
                </p:custDataLst>
              </p:nvPr>
            </p:nvSpPr>
            <p:spPr bwMode="auto">
              <a:xfrm>
                <a:off x="9428928" y="255329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244</a:t>
                </a:r>
              </a:p>
              <a:p>
                <a:pPr defTabSz="914724">
                  <a:defRPr/>
                </a:pPr>
                <a:r>
                  <a:rPr lang="en-US" sz="1000" dirty="0" smtClean="0">
                    <a:solidFill>
                      <a:srgbClr val="FFFFFF"/>
                    </a:solidFill>
                  </a:rPr>
                  <a:t>G   116</a:t>
                </a:r>
              </a:p>
              <a:p>
                <a:pPr defTabSz="914724">
                  <a:defRPr/>
                </a:pPr>
                <a:r>
                  <a:rPr lang="en-US" sz="1000" dirty="0" smtClean="0">
                    <a:solidFill>
                      <a:srgbClr val="FFFFFF"/>
                    </a:solidFill>
                  </a:rPr>
                  <a:t>B    144</a:t>
                </a:r>
                <a:endParaRPr lang="en-US" sz="1000" dirty="0">
                  <a:solidFill>
                    <a:srgbClr val="FFFFFF"/>
                  </a:solidFill>
                </a:endParaRPr>
              </a:p>
            </p:txBody>
          </p:sp>
        </p:grpSp>
        <p:grpSp>
          <p:nvGrpSpPr>
            <p:cNvPr id="70" name="Group 42"/>
            <p:cNvGrpSpPr/>
            <p:nvPr userDrawn="1"/>
          </p:nvGrpSpPr>
          <p:grpSpPr>
            <a:xfrm>
              <a:off x="9357817" y="3086986"/>
              <a:ext cx="468219" cy="698868"/>
              <a:chOff x="9357817" y="3156835"/>
              <a:chExt cx="468219" cy="698868"/>
            </a:xfrm>
          </p:grpSpPr>
          <p:sp>
            <p:nvSpPr>
              <p:cNvPr id="90" name="Rectangle 25"/>
              <p:cNvSpPr>
                <a:spLocks noChangeArrowheads="1"/>
              </p:cNvSpPr>
              <p:nvPr userDrawn="1">
                <p:custDataLst>
                  <p:tags r:id="rId40"/>
                </p:custDataLst>
              </p:nvPr>
            </p:nvSpPr>
            <p:spPr bwMode="auto">
              <a:xfrm>
                <a:off x="9357817" y="3156835"/>
                <a:ext cx="468219" cy="698868"/>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1" name="Rectangle 17"/>
              <p:cNvSpPr>
                <a:spLocks noChangeArrowheads="1"/>
              </p:cNvSpPr>
              <p:nvPr userDrawn="1">
                <p:custDataLst>
                  <p:tags r:id="rId41"/>
                </p:custDataLst>
              </p:nvPr>
            </p:nvSpPr>
            <p:spPr bwMode="auto">
              <a:xfrm>
                <a:off x="9428928" y="3287678"/>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255</a:t>
                </a:r>
              </a:p>
              <a:p>
                <a:pPr defTabSz="914724">
                  <a:defRPr/>
                </a:pPr>
                <a:r>
                  <a:rPr lang="en-US" sz="1000" dirty="0" smtClean="0">
                    <a:solidFill>
                      <a:srgbClr val="404040"/>
                    </a:solidFill>
                  </a:rPr>
                  <a:t>G   196</a:t>
                </a:r>
              </a:p>
              <a:p>
                <a:pPr defTabSz="914724">
                  <a:defRPr/>
                </a:pPr>
                <a:r>
                  <a:rPr lang="en-US" sz="1000" dirty="0" smtClean="0">
                    <a:solidFill>
                      <a:srgbClr val="404040"/>
                    </a:solidFill>
                  </a:rPr>
                  <a:t>B      35</a:t>
                </a:r>
                <a:endParaRPr lang="en-US" sz="1000" dirty="0">
                  <a:solidFill>
                    <a:srgbClr val="404040"/>
                  </a:solidFill>
                </a:endParaRPr>
              </a:p>
            </p:txBody>
          </p:sp>
        </p:grpSp>
        <p:grpSp>
          <p:nvGrpSpPr>
            <p:cNvPr id="71" name="Group 43"/>
            <p:cNvGrpSpPr/>
            <p:nvPr userDrawn="1"/>
          </p:nvGrpSpPr>
          <p:grpSpPr>
            <a:xfrm>
              <a:off x="9357817" y="3839775"/>
              <a:ext cx="468219" cy="698868"/>
              <a:chOff x="9357817" y="3892161"/>
              <a:chExt cx="468219" cy="698868"/>
            </a:xfrm>
          </p:grpSpPr>
          <p:sp>
            <p:nvSpPr>
              <p:cNvPr id="88" name="Rectangle 25"/>
              <p:cNvSpPr>
                <a:spLocks noChangeArrowheads="1"/>
              </p:cNvSpPr>
              <p:nvPr userDrawn="1">
                <p:custDataLst>
                  <p:tags r:id="rId38"/>
                </p:custDataLst>
              </p:nvPr>
            </p:nvSpPr>
            <p:spPr bwMode="auto">
              <a:xfrm>
                <a:off x="9357817" y="3892161"/>
                <a:ext cx="468219" cy="698868"/>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9" name="Rectangle 19"/>
              <p:cNvSpPr>
                <a:spLocks noChangeArrowheads="1"/>
              </p:cNvSpPr>
              <p:nvPr userDrawn="1">
                <p:custDataLst>
                  <p:tags r:id="rId39"/>
                </p:custDataLst>
              </p:nvPr>
            </p:nvSpPr>
            <p:spPr bwMode="auto">
              <a:xfrm>
                <a:off x="9428928" y="4022057"/>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178</a:t>
                </a:r>
              </a:p>
              <a:p>
                <a:pPr defTabSz="914724">
                  <a:defRPr/>
                </a:pPr>
                <a:r>
                  <a:rPr lang="en-US" sz="1000" dirty="0" smtClean="0">
                    <a:solidFill>
                      <a:srgbClr val="404040"/>
                    </a:solidFill>
                  </a:rPr>
                  <a:t>G   178</a:t>
                </a:r>
              </a:p>
              <a:p>
                <a:pPr defTabSz="914724">
                  <a:defRPr/>
                </a:pPr>
                <a:r>
                  <a:rPr lang="en-US" sz="1000" dirty="0" smtClean="0">
                    <a:solidFill>
                      <a:srgbClr val="404040"/>
                    </a:solidFill>
                  </a:rPr>
                  <a:t>B    178</a:t>
                </a:r>
                <a:endParaRPr lang="en-US" sz="1000" dirty="0">
                  <a:solidFill>
                    <a:srgbClr val="404040"/>
                  </a:solidFill>
                </a:endParaRPr>
              </a:p>
            </p:txBody>
          </p:sp>
        </p:grpSp>
        <p:grpSp>
          <p:nvGrpSpPr>
            <p:cNvPr id="72" name="Group 39"/>
            <p:cNvGrpSpPr/>
            <p:nvPr userDrawn="1"/>
          </p:nvGrpSpPr>
          <p:grpSpPr>
            <a:xfrm>
              <a:off x="9357817" y="834301"/>
              <a:ext cx="468219" cy="696974"/>
              <a:chOff x="9357817" y="956538"/>
              <a:chExt cx="468219" cy="696974"/>
            </a:xfrm>
          </p:grpSpPr>
          <p:sp>
            <p:nvSpPr>
              <p:cNvPr id="86" name="Rectangle 25"/>
              <p:cNvSpPr>
                <a:spLocks noChangeArrowheads="1"/>
              </p:cNvSpPr>
              <p:nvPr userDrawn="1">
                <p:custDataLst>
                  <p:tags r:id="rId36"/>
                </p:custDataLst>
              </p:nvPr>
            </p:nvSpPr>
            <p:spPr bwMode="auto">
              <a:xfrm>
                <a:off x="9357817" y="956538"/>
                <a:ext cx="468219" cy="696974"/>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7" name="Rectangle 15"/>
              <p:cNvSpPr>
                <a:spLocks noChangeArrowheads="1"/>
              </p:cNvSpPr>
              <p:nvPr userDrawn="1">
                <p:custDataLst>
                  <p:tags r:id="rId37"/>
                </p:custDataLst>
              </p:nvPr>
            </p:nvSpPr>
            <p:spPr bwMode="auto">
              <a:xfrm>
                <a:off x="9428928" y="1084540"/>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72</a:t>
                </a:r>
              </a:p>
              <a:p>
                <a:pPr defTabSz="914724">
                  <a:defRPr/>
                </a:pPr>
                <a:r>
                  <a:rPr lang="en-US" sz="1000" dirty="0" smtClean="0">
                    <a:solidFill>
                      <a:srgbClr val="FFFFFF"/>
                    </a:solidFill>
                  </a:rPr>
                  <a:t>G   122</a:t>
                </a:r>
              </a:p>
              <a:p>
                <a:pPr defTabSz="914724">
                  <a:defRPr/>
                </a:pPr>
                <a:r>
                  <a:rPr lang="en-US" sz="1000" dirty="0" smtClean="0">
                    <a:solidFill>
                      <a:srgbClr val="FFFFFF"/>
                    </a:solidFill>
                  </a:rPr>
                  <a:t>B    227</a:t>
                </a:r>
                <a:endParaRPr lang="en-US" sz="1000" dirty="0">
                  <a:solidFill>
                    <a:srgbClr val="FFFFFF"/>
                  </a:solidFill>
                </a:endParaRPr>
              </a:p>
            </p:txBody>
          </p:sp>
        </p:grpSp>
        <p:grpSp>
          <p:nvGrpSpPr>
            <p:cNvPr id="73" name="Group 73"/>
            <p:cNvGrpSpPr/>
            <p:nvPr userDrawn="1"/>
          </p:nvGrpSpPr>
          <p:grpSpPr>
            <a:xfrm>
              <a:off x="9357817" y="4592564"/>
              <a:ext cx="468219" cy="696974"/>
              <a:chOff x="9357817" y="4627488"/>
              <a:chExt cx="468219" cy="696974"/>
            </a:xfrm>
          </p:grpSpPr>
          <p:sp>
            <p:nvSpPr>
              <p:cNvPr id="84" name="Rectangle 25"/>
              <p:cNvSpPr>
                <a:spLocks noChangeArrowheads="1"/>
              </p:cNvSpPr>
              <p:nvPr userDrawn="1">
                <p:custDataLst>
                  <p:tags r:id="rId34"/>
                </p:custDataLst>
              </p:nvPr>
            </p:nvSpPr>
            <p:spPr bwMode="auto">
              <a:xfrm>
                <a:off x="9357817" y="4627488"/>
                <a:ext cx="468219" cy="696974"/>
              </a:xfrm>
              <a:prstGeom prst="rect">
                <a:avLst/>
              </a:prstGeom>
              <a:solidFill>
                <a:srgbClr val="7F7F7F"/>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5" name="Rectangle 18"/>
              <p:cNvSpPr>
                <a:spLocks noChangeArrowheads="1"/>
              </p:cNvSpPr>
              <p:nvPr userDrawn="1">
                <p:custDataLst>
                  <p:tags r:id="rId35"/>
                </p:custDataLst>
              </p:nvPr>
            </p:nvSpPr>
            <p:spPr bwMode="auto">
              <a:xfrm>
                <a:off x="9428928" y="475643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127</a:t>
                </a:r>
              </a:p>
              <a:p>
                <a:r>
                  <a:rPr lang="en-GB" sz="1000" dirty="0" smtClean="0">
                    <a:solidFill>
                      <a:srgbClr val="FFFFFF"/>
                    </a:solidFill>
                  </a:rPr>
                  <a:t>G   127</a:t>
                </a:r>
              </a:p>
              <a:p>
                <a:r>
                  <a:rPr lang="en-GB" sz="1000" dirty="0" smtClean="0">
                    <a:solidFill>
                      <a:srgbClr val="FFFFFF"/>
                    </a:solidFill>
                  </a:rPr>
                  <a:t>B    127</a:t>
                </a:r>
                <a:endParaRPr lang="en-GB" sz="1000" dirty="0">
                  <a:solidFill>
                    <a:srgbClr val="FFFFFF"/>
                  </a:solidFill>
                </a:endParaRPr>
              </a:p>
            </p:txBody>
          </p:sp>
        </p:grpSp>
        <p:grpSp>
          <p:nvGrpSpPr>
            <p:cNvPr id="74" name="Group 74"/>
            <p:cNvGrpSpPr/>
            <p:nvPr userDrawn="1"/>
          </p:nvGrpSpPr>
          <p:grpSpPr>
            <a:xfrm>
              <a:off x="9357817" y="5343459"/>
              <a:ext cx="468219" cy="698868"/>
              <a:chOff x="9357817" y="5360921"/>
              <a:chExt cx="468219" cy="698868"/>
            </a:xfrm>
          </p:grpSpPr>
          <p:sp>
            <p:nvSpPr>
              <p:cNvPr id="82" name="Rectangle 25"/>
              <p:cNvSpPr>
                <a:spLocks noChangeArrowheads="1"/>
              </p:cNvSpPr>
              <p:nvPr userDrawn="1">
                <p:custDataLst>
                  <p:tags r:id="rId32"/>
                </p:custDataLst>
              </p:nvPr>
            </p:nvSpPr>
            <p:spPr bwMode="auto">
              <a:xfrm>
                <a:off x="9357817" y="5360921"/>
                <a:ext cx="468219" cy="698868"/>
              </a:xfrm>
              <a:prstGeom prst="rect">
                <a:avLst/>
              </a:prstGeom>
              <a:solidFill>
                <a:schemeClr val="bg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3" name="Rectangle 17"/>
              <p:cNvSpPr>
                <a:spLocks noChangeArrowheads="1"/>
              </p:cNvSpPr>
              <p:nvPr userDrawn="1">
                <p:custDataLst>
                  <p:tags r:id="rId33"/>
                </p:custDataLst>
              </p:nvPr>
            </p:nvSpPr>
            <p:spPr bwMode="auto">
              <a:xfrm>
                <a:off x="9428927" y="549081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404040"/>
                    </a:solidFill>
                  </a:rPr>
                  <a:t>R    216</a:t>
                </a:r>
              </a:p>
              <a:p>
                <a:r>
                  <a:rPr lang="en-GB" sz="1000" dirty="0" smtClean="0">
                    <a:solidFill>
                      <a:srgbClr val="404040"/>
                    </a:solidFill>
                  </a:rPr>
                  <a:t>G   216</a:t>
                </a:r>
              </a:p>
              <a:p>
                <a:r>
                  <a:rPr lang="en-GB" sz="1000" dirty="0" smtClean="0">
                    <a:solidFill>
                      <a:srgbClr val="404040"/>
                    </a:solidFill>
                  </a:rPr>
                  <a:t>B    216</a:t>
                </a:r>
                <a:endParaRPr lang="en-GB" sz="1000" dirty="0">
                  <a:solidFill>
                    <a:srgbClr val="404040"/>
                  </a:solidFill>
                </a:endParaRPr>
              </a:p>
            </p:txBody>
          </p:sp>
        </p:grpSp>
        <p:grpSp>
          <p:nvGrpSpPr>
            <p:cNvPr id="75" name="Group 75"/>
            <p:cNvGrpSpPr/>
            <p:nvPr userDrawn="1"/>
          </p:nvGrpSpPr>
          <p:grpSpPr>
            <a:xfrm>
              <a:off x="9357817" y="6096250"/>
              <a:ext cx="468219" cy="698868"/>
              <a:chOff x="9357817" y="6096250"/>
              <a:chExt cx="468219" cy="698868"/>
            </a:xfrm>
          </p:grpSpPr>
          <p:sp>
            <p:nvSpPr>
              <p:cNvPr id="76" name="Rectangle 25"/>
              <p:cNvSpPr>
                <a:spLocks noChangeArrowheads="1"/>
              </p:cNvSpPr>
              <p:nvPr userDrawn="1">
                <p:custDataLst>
                  <p:tags r:id="rId30"/>
                </p:custDataLst>
              </p:nvPr>
            </p:nvSpPr>
            <p:spPr bwMode="auto">
              <a:xfrm>
                <a:off x="9357817" y="6096250"/>
                <a:ext cx="468219" cy="698868"/>
              </a:xfrm>
              <a:prstGeom prst="rect">
                <a:avLst/>
              </a:prstGeom>
              <a:solidFill>
                <a:schemeClr val="tx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1" name="Rectangle 19"/>
              <p:cNvSpPr>
                <a:spLocks noChangeArrowheads="1"/>
              </p:cNvSpPr>
              <p:nvPr userDrawn="1">
                <p:custDataLst>
                  <p:tags r:id="rId31"/>
                </p:custDataLst>
              </p:nvPr>
            </p:nvSpPr>
            <p:spPr bwMode="auto">
              <a:xfrm>
                <a:off x="9428928" y="6225198"/>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64</a:t>
                </a:r>
              </a:p>
              <a:p>
                <a:r>
                  <a:rPr lang="en-GB" sz="1000" dirty="0" smtClean="0">
                    <a:solidFill>
                      <a:srgbClr val="FFFFFF"/>
                    </a:solidFill>
                  </a:rPr>
                  <a:t>G     64</a:t>
                </a:r>
              </a:p>
              <a:p>
                <a:r>
                  <a:rPr lang="en-GB" sz="1000" dirty="0" smtClean="0">
                    <a:solidFill>
                      <a:srgbClr val="FFFFFF"/>
                    </a:solidFill>
                  </a:rPr>
                  <a:t>B      64 </a:t>
                </a:r>
                <a:endParaRPr lang="en-GB" sz="1000" dirty="0">
                  <a:solidFill>
                    <a:srgbClr val="FFFFFF"/>
                  </a:solidFill>
                </a:endParaRPr>
              </a:p>
            </p:txBody>
          </p:sp>
        </p:grpSp>
      </p:grpSp>
      <p:grpSp>
        <p:nvGrpSpPr>
          <p:cNvPr id="44" name="Gruppieren 13"/>
          <p:cNvGrpSpPr/>
          <p:nvPr userDrawn="1"/>
        </p:nvGrpSpPr>
        <p:grpSpPr>
          <a:xfrm>
            <a:off x="13683236" y="87989"/>
            <a:ext cx="2516981" cy="4732031"/>
            <a:chOff x="9357817" y="171116"/>
            <a:chExt cx="1887735" cy="3549023"/>
          </a:xfrm>
        </p:grpSpPr>
        <p:sp>
          <p:nvSpPr>
            <p:cNvPr id="45" name="Rectangle 25"/>
            <p:cNvSpPr>
              <a:spLocks noChangeArrowheads="1"/>
            </p:cNvSpPr>
            <p:nvPr userDrawn="1">
              <p:custDataLst>
                <p:tags r:id="rId15"/>
              </p:custDataLst>
            </p:nvPr>
          </p:nvSpPr>
          <p:spPr bwMode="auto">
            <a:xfrm>
              <a:off x="9357817" y="186015"/>
              <a:ext cx="468219" cy="446766"/>
            </a:xfrm>
            <a:prstGeom prst="rect">
              <a:avLst/>
            </a:prstGeom>
            <a:solidFill>
              <a:srgbClr val="001A72"/>
            </a:solidFill>
            <a:ln w="12700" algn="ctr">
              <a:noFill/>
              <a:miter lim="800000"/>
              <a:headEnd/>
              <a:tailEnd/>
            </a:ln>
          </p:spPr>
          <p:txBody>
            <a:bodyPr wrap="none" lIns="0" tIns="0" rIns="0" bIns="0" anchor="ctr"/>
            <a:lstStyle/>
            <a:p>
              <a:pPr defTabSz="1219602">
                <a:defRPr/>
              </a:pPr>
              <a:r>
                <a:rPr lang="en-US" sz="1000" dirty="0">
                  <a:solidFill>
                    <a:srgbClr val="FFFFFF"/>
                  </a:solidFill>
                </a:rPr>
                <a:t> R      0 </a:t>
              </a:r>
            </a:p>
            <a:p>
              <a:pPr defTabSz="1219602">
                <a:defRPr/>
              </a:pPr>
              <a:r>
                <a:rPr lang="en-US" sz="1000" dirty="0">
                  <a:solidFill>
                    <a:srgbClr val="FFFFFF"/>
                  </a:solidFill>
                </a:rPr>
                <a:t> G   26</a:t>
              </a:r>
            </a:p>
            <a:p>
              <a:pPr defTabSz="1219602">
                <a:defRPr/>
              </a:pPr>
              <a:r>
                <a:rPr lang="en-US" sz="1000" dirty="0">
                  <a:solidFill>
                    <a:srgbClr val="FFFFFF"/>
                  </a:solidFill>
                </a:rPr>
                <a:t> B  114</a:t>
              </a:r>
            </a:p>
          </p:txBody>
        </p:sp>
        <p:sp>
          <p:nvSpPr>
            <p:cNvPr id="46" name="Rectangle 25"/>
            <p:cNvSpPr>
              <a:spLocks noChangeArrowheads="1"/>
            </p:cNvSpPr>
            <p:nvPr userDrawn="1">
              <p:custDataLst>
                <p:tags r:id="rId16"/>
              </p:custDataLst>
            </p:nvPr>
          </p:nvSpPr>
          <p:spPr bwMode="auto">
            <a:xfrm>
              <a:off x="9357817" y="686702"/>
              <a:ext cx="468219" cy="446766"/>
            </a:xfrm>
            <a:prstGeom prst="rect">
              <a:avLst/>
            </a:prstGeom>
            <a:solidFill>
              <a:srgbClr val="C8DCFF"/>
            </a:solidFill>
            <a:ln w="12700" algn="ctr">
              <a:noFill/>
              <a:miter lim="800000"/>
              <a:headEnd/>
              <a:tailEnd/>
            </a:ln>
          </p:spPr>
          <p:txBody>
            <a:bodyPr wrap="none" lIns="0" tIns="0" rIns="0" bIns="0" anchor="ctr"/>
            <a:lstStyle/>
            <a:p>
              <a:pPr algn="just" defTabSz="1219602">
                <a:defRPr/>
              </a:pPr>
              <a:r>
                <a:rPr lang="en-US" sz="1000" dirty="0">
                  <a:solidFill>
                    <a:srgbClr val="404040"/>
                  </a:solidFill>
                </a:rPr>
                <a:t> R  200</a:t>
              </a:r>
            </a:p>
            <a:p>
              <a:pPr algn="just" defTabSz="1219602">
                <a:defRPr/>
              </a:pPr>
              <a:r>
                <a:rPr lang="en-US" sz="1000" dirty="0">
                  <a:solidFill>
                    <a:srgbClr val="404040"/>
                  </a:solidFill>
                </a:rPr>
                <a:t> G 220</a:t>
              </a:r>
            </a:p>
            <a:p>
              <a:pPr algn="just" defTabSz="1219602">
                <a:defRPr/>
              </a:pPr>
              <a:r>
                <a:rPr lang="en-US" sz="1000" dirty="0">
                  <a:solidFill>
                    <a:srgbClr val="404040"/>
                  </a:solidFill>
                </a:rPr>
                <a:t> B  255</a:t>
              </a:r>
            </a:p>
          </p:txBody>
        </p:sp>
        <p:sp>
          <p:nvSpPr>
            <p:cNvPr id="47" name="Rectangle 25"/>
            <p:cNvSpPr>
              <a:spLocks noChangeArrowheads="1"/>
            </p:cNvSpPr>
            <p:nvPr userDrawn="1">
              <p:custDataLst>
                <p:tags r:id="rId17"/>
              </p:custDataLst>
            </p:nvPr>
          </p:nvSpPr>
          <p:spPr bwMode="auto">
            <a:xfrm>
              <a:off x="9357817" y="1187389"/>
              <a:ext cx="468219" cy="446766"/>
            </a:xfrm>
            <a:prstGeom prst="rect">
              <a:avLst/>
            </a:prstGeom>
            <a:solidFill>
              <a:srgbClr val="FF000C"/>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255</a:t>
              </a:r>
            </a:p>
            <a:p>
              <a:pPr algn="just" defTabSz="1219602">
                <a:defRPr/>
              </a:pPr>
              <a:r>
                <a:rPr lang="en-US" sz="1000" dirty="0">
                  <a:solidFill>
                    <a:srgbClr val="FFFFFF"/>
                  </a:solidFill>
                </a:rPr>
                <a:t> G     0</a:t>
              </a:r>
            </a:p>
            <a:p>
              <a:pPr algn="just" defTabSz="1219602">
                <a:defRPr/>
              </a:pPr>
              <a:r>
                <a:rPr lang="en-US" sz="1000" dirty="0">
                  <a:solidFill>
                    <a:srgbClr val="FFFFFF"/>
                  </a:solidFill>
                </a:rPr>
                <a:t> B    12</a:t>
              </a:r>
            </a:p>
          </p:txBody>
        </p:sp>
        <p:sp>
          <p:nvSpPr>
            <p:cNvPr id="48" name="Rectangle 25"/>
            <p:cNvSpPr>
              <a:spLocks noChangeArrowheads="1"/>
            </p:cNvSpPr>
            <p:nvPr userDrawn="1">
              <p:custDataLst>
                <p:tags r:id="rId18"/>
              </p:custDataLst>
            </p:nvPr>
          </p:nvSpPr>
          <p:spPr bwMode="auto">
            <a:xfrm>
              <a:off x="9357817" y="1708018"/>
              <a:ext cx="468219" cy="446766"/>
            </a:xfrm>
            <a:prstGeom prst="rect">
              <a:avLst/>
            </a:prstGeom>
            <a:solidFill>
              <a:srgbClr val="00AA00"/>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170</a:t>
              </a:r>
            </a:p>
            <a:p>
              <a:pPr algn="just" defTabSz="1219602">
                <a:defRPr/>
              </a:pPr>
              <a:r>
                <a:rPr lang="en-US" sz="1000" dirty="0">
                  <a:solidFill>
                    <a:srgbClr val="FFFFFF"/>
                  </a:solidFill>
                </a:rPr>
                <a:t> B   </a:t>
              </a:r>
              <a:r>
                <a:rPr lang="en-US" sz="1000" dirty="0" smtClean="0">
                  <a:solidFill>
                    <a:srgbClr val="FFFFFF"/>
                  </a:solidFill>
                </a:rPr>
                <a:t>   </a:t>
              </a:r>
              <a:r>
                <a:rPr lang="en-US" sz="1000" dirty="0">
                  <a:solidFill>
                    <a:srgbClr val="FFFFFF"/>
                  </a:solidFill>
                </a:rPr>
                <a:t>0</a:t>
              </a:r>
            </a:p>
          </p:txBody>
        </p:sp>
        <p:sp>
          <p:nvSpPr>
            <p:cNvPr id="49" name="Rectangle 25"/>
            <p:cNvSpPr>
              <a:spLocks noChangeArrowheads="1"/>
            </p:cNvSpPr>
            <p:nvPr userDrawn="1">
              <p:custDataLst>
                <p:tags r:id="rId19"/>
              </p:custDataLst>
            </p:nvPr>
          </p:nvSpPr>
          <p:spPr bwMode="auto">
            <a:xfrm>
              <a:off x="9357817" y="2228647"/>
              <a:ext cx="468219" cy="446766"/>
            </a:xfrm>
            <a:prstGeom prst="rect">
              <a:avLst/>
            </a:prstGeom>
            <a:solidFill>
              <a:srgbClr val="666666"/>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102</a:t>
              </a:r>
            </a:p>
            <a:p>
              <a:pPr algn="just" defTabSz="1219602">
                <a:defRPr/>
              </a:pPr>
              <a:r>
                <a:rPr lang="en-US" sz="1000" dirty="0">
                  <a:solidFill>
                    <a:srgbClr val="FFFFFF"/>
                  </a:solidFill>
                </a:rPr>
                <a:t> G 102</a:t>
              </a:r>
            </a:p>
            <a:p>
              <a:pPr algn="just" defTabSz="1219602">
                <a:defRPr/>
              </a:pPr>
              <a:r>
                <a:rPr lang="en-US" sz="1000" dirty="0">
                  <a:solidFill>
                    <a:srgbClr val="FFFFFF"/>
                  </a:solidFill>
                </a:rPr>
                <a:t> B  102</a:t>
              </a:r>
            </a:p>
          </p:txBody>
        </p:sp>
        <p:sp>
          <p:nvSpPr>
            <p:cNvPr id="50" name="Rectangle 14"/>
            <p:cNvSpPr>
              <a:spLocks noChangeArrowheads="1"/>
            </p:cNvSpPr>
            <p:nvPr userDrawn="1">
              <p:custDataLst>
                <p:tags r:id="rId20"/>
              </p:custDataLst>
            </p:nvPr>
          </p:nvSpPr>
          <p:spPr bwMode="auto">
            <a:xfrm>
              <a:off x="9925239" y="171116"/>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p>
            <a:p>
              <a:pPr defTabSz="1219602">
                <a:defRPr/>
              </a:pPr>
              <a:r>
                <a:rPr lang="de-DE" sz="1333">
                  <a:solidFill>
                    <a:srgbClr val="D8D8D8">
                      <a:lumMod val="10000"/>
                    </a:srgbClr>
                  </a:solidFill>
                </a:rPr>
                <a:t>Actual</a:t>
              </a:r>
              <a:endParaRPr lang="en-US" sz="1333" dirty="0">
                <a:solidFill>
                  <a:srgbClr val="D8D8D8">
                    <a:lumMod val="10000"/>
                  </a:srgbClr>
                </a:solidFill>
              </a:endParaRPr>
            </a:p>
          </p:txBody>
        </p:sp>
        <p:sp>
          <p:nvSpPr>
            <p:cNvPr id="51" name="Rectangle 14"/>
            <p:cNvSpPr>
              <a:spLocks noChangeArrowheads="1"/>
            </p:cNvSpPr>
            <p:nvPr userDrawn="1">
              <p:custDataLst>
                <p:tags r:id="rId21"/>
              </p:custDataLst>
            </p:nvPr>
          </p:nvSpPr>
          <p:spPr bwMode="auto">
            <a:xfrm>
              <a:off x="9925239" y="686702"/>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endParaRPr lang="en-US" sz="1333">
                <a:solidFill>
                  <a:srgbClr val="D8D8D8">
                    <a:lumMod val="10000"/>
                  </a:srgbClr>
                </a:solidFill>
              </a:endParaRPr>
            </a:p>
            <a:p>
              <a:pPr defTabSz="1219602">
                <a:defRPr/>
              </a:pPr>
              <a:r>
                <a:rPr lang="en-US" sz="1333">
                  <a:solidFill>
                    <a:srgbClr val="D8D8D8">
                      <a:lumMod val="10000"/>
                    </a:srgbClr>
                  </a:solidFill>
                </a:rPr>
                <a:t>PY</a:t>
              </a:r>
              <a:endParaRPr lang="de-DE" sz="1333">
                <a:solidFill>
                  <a:srgbClr val="D8D8D8">
                    <a:lumMod val="10000"/>
                  </a:srgbClr>
                </a:solidFill>
              </a:endParaRPr>
            </a:p>
          </p:txBody>
        </p:sp>
        <p:sp>
          <p:nvSpPr>
            <p:cNvPr id="52" name="Rectangle 14"/>
            <p:cNvSpPr>
              <a:spLocks noChangeArrowheads="1"/>
            </p:cNvSpPr>
            <p:nvPr userDrawn="1">
              <p:custDataLst>
                <p:tags r:id="rId22"/>
              </p:custDataLst>
            </p:nvPr>
          </p:nvSpPr>
          <p:spPr bwMode="auto">
            <a:xfrm>
              <a:off x="9925239" y="1173100"/>
              <a:ext cx="1320313"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negative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3" name="Rectangle 14"/>
            <p:cNvSpPr>
              <a:spLocks noChangeArrowheads="1"/>
            </p:cNvSpPr>
            <p:nvPr userDrawn="1">
              <p:custDataLst>
                <p:tags r:id="rId23"/>
              </p:custDataLst>
            </p:nvPr>
          </p:nvSpPr>
          <p:spPr bwMode="auto">
            <a:xfrm>
              <a:off x="9925239" y="1706651"/>
              <a:ext cx="1269819"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positive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4" name="Rectangle 14"/>
            <p:cNvSpPr>
              <a:spLocks noChangeArrowheads="1"/>
            </p:cNvSpPr>
            <p:nvPr userDrawn="1">
              <p:custDataLst>
                <p:tags r:id="rId24"/>
              </p:custDataLst>
            </p:nvPr>
          </p:nvSpPr>
          <p:spPr bwMode="auto">
            <a:xfrm>
              <a:off x="9925239" y="2746803"/>
              <a:ext cx="1094002"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Highlighting neutral</a:t>
              </a:r>
            </a:p>
            <a:p>
              <a:pPr defTabSz="1219602">
                <a:defRPr/>
              </a:pPr>
              <a:r>
                <a:rPr lang="de-DE" sz="1333" dirty="0">
                  <a:solidFill>
                    <a:srgbClr val="D8D8D8">
                      <a:lumMod val="10000"/>
                    </a:srgbClr>
                  </a:solidFill>
                </a:rPr>
                <a:t>topics</a:t>
              </a:r>
              <a:endParaRPr lang="en-US" sz="1333" dirty="0">
                <a:solidFill>
                  <a:srgbClr val="D8D8D8">
                    <a:lumMod val="10000"/>
                  </a:srgbClr>
                </a:solidFill>
              </a:endParaRPr>
            </a:p>
          </p:txBody>
        </p:sp>
        <p:sp>
          <p:nvSpPr>
            <p:cNvPr id="55" name="Rectangle 14"/>
            <p:cNvSpPr>
              <a:spLocks noChangeArrowheads="1"/>
            </p:cNvSpPr>
            <p:nvPr userDrawn="1">
              <p:custDataLst>
                <p:tags r:id="rId25"/>
              </p:custDataLst>
            </p:nvPr>
          </p:nvSpPr>
          <p:spPr bwMode="auto">
            <a:xfrm>
              <a:off x="9925239" y="3260401"/>
              <a:ext cx="945211" cy="15384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Different scalings</a:t>
              </a:r>
              <a:endParaRPr lang="en-US" sz="1333" dirty="0">
                <a:solidFill>
                  <a:srgbClr val="D8D8D8">
                    <a:lumMod val="10000"/>
                  </a:srgbClr>
                </a:solidFill>
              </a:endParaRPr>
            </a:p>
          </p:txBody>
        </p:sp>
        <p:sp>
          <p:nvSpPr>
            <p:cNvPr id="56" name="Rectangle 55"/>
            <p:cNvSpPr>
              <a:spLocks noChangeArrowheads="1"/>
            </p:cNvSpPr>
            <p:nvPr userDrawn="1">
              <p:custDataLst>
                <p:tags r:id="rId26"/>
              </p:custDataLst>
            </p:nvPr>
          </p:nvSpPr>
          <p:spPr bwMode="auto">
            <a:xfrm>
              <a:off x="9357817" y="2746803"/>
              <a:ext cx="468219" cy="446766"/>
            </a:xfrm>
            <a:prstGeom prst="rect">
              <a:avLst/>
            </a:prstGeom>
            <a:solidFill>
              <a:srgbClr val="009DFF"/>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157</a:t>
              </a:r>
            </a:p>
            <a:p>
              <a:pPr algn="just" defTabSz="1219602">
                <a:defRPr/>
              </a:pPr>
              <a:r>
                <a:rPr lang="en-US" sz="1000" dirty="0">
                  <a:solidFill>
                    <a:srgbClr val="FFFFFF"/>
                  </a:solidFill>
                </a:rPr>
                <a:t> B  255</a:t>
              </a:r>
            </a:p>
          </p:txBody>
        </p:sp>
        <p:sp>
          <p:nvSpPr>
            <p:cNvPr id="57" name="Rectangle 14"/>
            <p:cNvSpPr>
              <a:spLocks noChangeArrowheads="1"/>
            </p:cNvSpPr>
            <p:nvPr userDrawn="1">
              <p:custDataLst>
                <p:tags r:id="rId27"/>
              </p:custDataLst>
            </p:nvPr>
          </p:nvSpPr>
          <p:spPr bwMode="auto">
            <a:xfrm>
              <a:off x="9925239" y="2225121"/>
              <a:ext cx="1265010" cy="307681"/>
            </a:xfrm>
            <a:prstGeom prst="rect">
              <a:avLst/>
            </a:prstGeom>
            <a:noFill/>
            <a:ln w="12700" algn="ctr">
              <a:noFill/>
              <a:miter lim="800000"/>
              <a:headEnd/>
              <a:tailEnd/>
            </a:ln>
          </p:spPr>
          <p:txBody>
            <a:bodyPr wrap="none" lIns="0" tIns="0" rIns="0" bIns="0">
              <a:spAutoFit/>
            </a:bodyPr>
            <a:lstStyle/>
            <a:p>
              <a:pPr defTabSz="1219602">
                <a:defRPr/>
              </a:pPr>
              <a:r>
                <a:rPr lang="de-DE" sz="1333">
                  <a:solidFill>
                    <a:srgbClr val="D8D8D8">
                      <a:lumMod val="10000"/>
                    </a:srgbClr>
                  </a:solidFill>
                </a:rPr>
                <a:t>For neutral differences</a:t>
              </a:r>
              <a:endParaRPr lang="de-DE" sz="1333" dirty="0">
                <a:solidFill>
                  <a:srgbClr val="D8D8D8">
                    <a:lumMod val="10000"/>
                  </a:srgbClr>
                </a:solidFill>
              </a:endParaRP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8" name="Rectangle 25"/>
            <p:cNvSpPr>
              <a:spLocks noChangeArrowheads="1"/>
            </p:cNvSpPr>
            <p:nvPr userDrawn="1">
              <p:custDataLst>
                <p:tags r:id="rId28"/>
              </p:custDataLst>
            </p:nvPr>
          </p:nvSpPr>
          <p:spPr bwMode="auto">
            <a:xfrm>
              <a:off x="9357817" y="3273373"/>
              <a:ext cx="468219" cy="446766"/>
            </a:xfrm>
            <a:prstGeom prst="rect">
              <a:avLst/>
            </a:prstGeom>
            <a:solidFill>
              <a:srgbClr val="007FCE"/>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127</a:t>
              </a:r>
            </a:p>
            <a:p>
              <a:pPr algn="just" defTabSz="1219602">
                <a:defRPr/>
              </a:pPr>
              <a:r>
                <a:rPr lang="en-US" sz="1000" dirty="0">
                  <a:solidFill>
                    <a:srgbClr val="FFFFFF"/>
                  </a:solidFill>
                </a:rPr>
                <a:t> B  206</a:t>
              </a:r>
            </a:p>
          </p:txBody>
        </p:sp>
      </p:grpSp>
      <p:pic>
        <p:nvPicPr>
          <p:cNvPr id="16" name="Picture 15"/>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1233824571"/>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70" rtl="0" eaLnBrk="1" latinLnBrk="0" hangingPunct="1">
        <a:lnSpc>
          <a:spcPct val="80000"/>
        </a:lnSpc>
        <a:spcBef>
          <a:spcPct val="0"/>
        </a:spcBef>
        <a:buNone/>
        <a:defRPr lang="en-US" sz="4800" b="0" i="0" kern="1200" cap="all" spc="-133" baseline="0" dirty="0">
          <a:solidFill>
            <a:schemeClr val="accent3"/>
          </a:solidFill>
          <a:latin typeface="Futura Com Bold Condensed"/>
          <a:ea typeface="+mj-ea"/>
          <a:cs typeface="+mj-cs"/>
        </a:defRPr>
      </a:lvl1pPr>
    </p:titleStyle>
    <p:bodyStyle>
      <a:lvl1pPr marL="0" indent="0" algn="l" defTabSz="1219170" rtl="0" eaLnBrk="1" latinLnBrk="0" hangingPunct="1">
        <a:spcBef>
          <a:spcPts val="0"/>
        </a:spcBef>
        <a:spcAft>
          <a:spcPts val="800"/>
        </a:spcAft>
        <a:buFont typeface="Arial" panose="020B0604020202020204" pitchFamily="34" charset="0"/>
        <a:buNone/>
        <a:defRPr sz="1867" kern="1200">
          <a:solidFill>
            <a:schemeClr val="tx1"/>
          </a:solidFill>
          <a:latin typeface="+mn-lt"/>
          <a:ea typeface="+mn-ea"/>
          <a:cs typeface="+mn-cs"/>
        </a:defRPr>
      </a:lvl1pPr>
      <a:lvl2pPr marL="239994" indent="-239994" algn="l" defTabSz="1219170" rtl="0" eaLnBrk="1" latinLnBrk="0" hangingPunct="1">
        <a:spcBef>
          <a:spcPts val="0"/>
        </a:spcBef>
        <a:spcAft>
          <a:spcPts val="800"/>
        </a:spcAft>
        <a:buClr>
          <a:schemeClr val="accent5"/>
        </a:buClr>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3pPr>
      <a:lvl4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4pPr>
      <a:lvl5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5pPr>
      <a:lvl6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6pPr>
      <a:lvl7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7pPr>
      <a:lvl8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8pPr>
      <a:lvl9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noChangeAspect="1"/>
          </p:cNvGraphicFramePr>
          <p:nvPr userDrawn="1">
            <p:custDataLst>
              <p:tags r:id="rId14"/>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22642" name="think-cell Slide" r:id="rId48" imgW="270" imgH="270" progId="TCLayout.ActiveDocument.1">
                  <p:embed/>
                </p:oleObj>
              </mc:Choice>
              <mc:Fallback>
                <p:oleObj name="think-cell Slide" r:id="rId48" imgW="270" imgH="270" progId="TCLayout.ActiveDocument.1">
                  <p:embed/>
                  <p:pic>
                    <p:nvPicPr>
                      <p:cNvPr id="0" name=""/>
                      <p:cNvPicPr/>
                      <p:nvPr/>
                    </p:nvPicPr>
                    <p:blipFill>
                      <a:blip r:embed="rId49"/>
                      <a:stretch>
                        <a:fillRect/>
                      </a:stretch>
                    </p:blipFill>
                    <p:spPr>
                      <a:xfrm>
                        <a:off x="2118" y="2118"/>
                        <a:ext cx="2116" cy="2116"/>
                      </a:xfrm>
                      <a:prstGeom prst="rect">
                        <a:avLst/>
                      </a:prstGeom>
                    </p:spPr>
                  </p:pic>
                </p:oleObj>
              </mc:Fallback>
            </mc:AlternateContent>
          </a:graphicData>
        </a:graphic>
      </p:graphicFrame>
      <p:sp>
        <p:nvSpPr>
          <p:cNvPr id="2" name="Title Placeholder 1"/>
          <p:cNvSpPr>
            <a:spLocks noGrp="1"/>
          </p:cNvSpPr>
          <p:nvPr>
            <p:ph type="title"/>
          </p:nvPr>
        </p:nvSpPr>
        <p:spPr bwMode="gray">
          <a:xfrm>
            <a:off x="547159" y="407457"/>
            <a:ext cx="11092392" cy="736600"/>
          </a:xfrm>
          <a:prstGeom prst="rect">
            <a:avLst/>
          </a:prstGeom>
        </p:spPr>
        <p:txBody>
          <a:bodyPr vert="horz" lIns="0" tIns="0" rIns="0" bIns="0" rtlCol="0" anchor="b">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bwMode="gray">
          <a:xfrm>
            <a:off x="547159" y="1984377"/>
            <a:ext cx="11092392" cy="4422775"/>
          </a:xfrm>
          <a:prstGeom prst="rect">
            <a:avLst/>
          </a:prstGeom>
        </p:spPr>
        <p:txBody>
          <a:bodyPr vert="horz" lIns="0" tIns="0" rIns="0" bIns="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4" name="Date Placeholder 3"/>
          <p:cNvSpPr>
            <a:spLocks noGrp="1"/>
          </p:cNvSpPr>
          <p:nvPr>
            <p:ph type="dt" sz="half" idx="2"/>
          </p:nvPr>
        </p:nvSpPr>
        <p:spPr bwMode="gray">
          <a:xfrm>
            <a:off x="10538794" y="6559551"/>
            <a:ext cx="710141" cy="161924"/>
          </a:xfrm>
          <a:prstGeom prst="rect">
            <a:avLst/>
          </a:prstGeom>
        </p:spPr>
        <p:txBody>
          <a:bodyPr vert="horz" lIns="0" tIns="0" rIns="0" bIns="0" rtlCol="0" anchor="b"/>
          <a:lstStyle>
            <a:lvl1pPr algn="l">
              <a:defRPr sz="800">
                <a:noFill/>
              </a:defRPr>
            </a:lvl1pPr>
            <a:lvl2pPr marL="0" indent="0">
              <a:defRPr sz="800">
                <a:noFill/>
              </a:defRPr>
            </a:lvl2pPr>
            <a:lvl3pPr marL="0" indent="0">
              <a:defRPr sz="800">
                <a:noFill/>
              </a:defRPr>
            </a:lvl3pPr>
            <a:lvl4pPr marL="0" indent="0">
              <a:defRPr sz="800">
                <a:noFill/>
              </a:defRPr>
            </a:lvl4pPr>
            <a:lvl5pPr marL="0" indent="0">
              <a:defRPr sz="800">
                <a:noFill/>
              </a:defRPr>
            </a:lvl5pPr>
            <a:lvl6pPr marL="0" indent="0">
              <a:defRPr sz="800">
                <a:noFill/>
              </a:defRPr>
            </a:lvl6pPr>
            <a:lvl7pPr marL="0" indent="0">
              <a:defRPr sz="800">
                <a:noFill/>
              </a:defRPr>
            </a:lvl7pPr>
            <a:lvl8pPr marL="0" indent="0">
              <a:defRPr sz="800">
                <a:noFill/>
              </a:defRPr>
            </a:lvl8pPr>
            <a:lvl9pPr marL="0" indent="0">
              <a:defRPr sz="800">
                <a:noFill/>
              </a:defRPr>
            </a:lvl9pPr>
          </a:lstStyle>
          <a:p>
            <a:fld id="{20104228-23D0-4AB6-B6E8-553574897F96}" type="datetimeFigureOut">
              <a:rPr lang="en-US" smtClean="0"/>
              <a:pPr/>
              <a:t>3/9/2018</a:t>
            </a:fld>
            <a:endParaRPr lang="en-US" dirty="0"/>
          </a:p>
        </p:txBody>
      </p:sp>
      <p:sp>
        <p:nvSpPr>
          <p:cNvPr id="5" name="Footer Placeholder 4"/>
          <p:cNvSpPr>
            <a:spLocks noGrp="1"/>
          </p:cNvSpPr>
          <p:nvPr>
            <p:ph type="ftr" sz="quarter" idx="3"/>
          </p:nvPr>
        </p:nvSpPr>
        <p:spPr bwMode="gray">
          <a:xfrm>
            <a:off x="547158" y="6559551"/>
            <a:ext cx="9765241" cy="161924"/>
          </a:xfrm>
          <a:prstGeom prst="rect">
            <a:avLst/>
          </a:prstGeom>
        </p:spPr>
        <p:txBody>
          <a:bodyPr vert="horz" lIns="0" tIns="0" rIns="0" bIns="0" rtlCol="0" anchor="b"/>
          <a:lstStyle>
            <a:lvl1pPr algn="l">
              <a:defRPr sz="800">
                <a:solidFill>
                  <a:schemeClr val="bg1">
                    <a:lumMod val="50000"/>
                  </a:schemeClr>
                </a:solidFill>
              </a:defRPr>
            </a:lvl1pPr>
            <a:lvl2pPr marL="0" indent="0">
              <a:defRPr sz="800">
                <a:solidFill>
                  <a:schemeClr val="bg1">
                    <a:lumMod val="50000"/>
                  </a:schemeClr>
                </a:solidFill>
              </a:defRPr>
            </a:lvl2pPr>
            <a:lvl3pPr marL="0" indent="0">
              <a:defRPr sz="800">
                <a:solidFill>
                  <a:schemeClr val="bg1">
                    <a:lumMod val="50000"/>
                  </a:schemeClr>
                </a:solidFill>
              </a:defRPr>
            </a:lvl3pPr>
            <a:lvl4pPr marL="0" indent="0">
              <a:defRPr sz="800">
                <a:solidFill>
                  <a:schemeClr val="bg1">
                    <a:lumMod val="50000"/>
                  </a:schemeClr>
                </a:solidFill>
              </a:defRPr>
            </a:lvl4pPr>
            <a:lvl5pPr marL="0" indent="0">
              <a:defRPr sz="800"/>
            </a:lvl5pPr>
            <a:lvl6pPr marL="0" indent="0">
              <a:defRPr sz="800">
                <a:solidFill>
                  <a:schemeClr val="bg1">
                    <a:lumMod val="50000"/>
                  </a:schemeClr>
                </a:solidFill>
              </a:defRPr>
            </a:lvl6pPr>
            <a:lvl7pPr marL="0" indent="0">
              <a:defRPr sz="800">
                <a:solidFill>
                  <a:schemeClr val="bg1">
                    <a:lumMod val="50000"/>
                  </a:schemeClr>
                </a:solidFill>
              </a:defRPr>
            </a:lvl7pPr>
            <a:lvl8pPr marL="0" indent="0">
              <a:defRPr sz="800">
                <a:solidFill>
                  <a:schemeClr val="bg1">
                    <a:lumMod val="50000"/>
                  </a:schemeClr>
                </a:solidFill>
              </a:defRPr>
            </a:lvl8pPr>
            <a:lvl9pPr marL="0" indent="0">
              <a:defRPr sz="800">
                <a:solidFill>
                  <a:schemeClr val="bg1">
                    <a:lumMod val="50000"/>
                  </a:schemeClr>
                </a:solidFill>
              </a:defRPr>
            </a:lvl9pPr>
          </a:lstStyle>
          <a:p>
            <a:endParaRPr lang="en-US" dirty="0">
              <a:solidFill>
                <a:srgbClr val="D8D8D8">
                  <a:lumMod val="50000"/>
                </a:srgbClr>
              </a:solidFill>
            </a:endParaRPr>
          </a:p>
        </p:txBody>
      </p:sp>
      <p:sp>
        <p:nvSpPr>
          <p:cNvPr id="6" name="Slide Number Placeholder 5"/>
          <p:cNvSpPr>
            <a:spLocks noGrp="1"/>
          </p:cNvSpPr>
          <p:nvPr>
            <p:ph type="sldNum" sz="quarter" idx="4"/>
          </p:nvPr>
        </p:nvSpPr>
        <p:spPr bwMode="gray">
          <a:xfrm>
            <a:off x="11282047" y="6559551"/>
            <a:ext cx="357504" cy="161924"/>
          </a:xfrm>
          <a:prstGeom prst="rect">
            <a:avLst/>
          </a:prstGeom>
        </p:spPr>
        <p:txBody>
          <a:bodyPr vert="horz" lIns="0" tIns="0" rIns="0" bIns="0" rtlCol="0" anchor="b"/>
          <a:lstStyle>
            <a:lvl1pPr algn="r">
              <a:defRPr sz="800">
                <a:solidFill>
                  <a:schemeClr val="bg1">
                    <a:lumMod val="50000"/>
                  </a:schemeClr>
                </a:solidFill>
              </a:defRPr>
            </a:lvl1pPr>
            <a:lvl2pPr marL="0" indent="0" algn="r">
              <a:defRPr sz="800">
                <a:solidFill>
                  <a:schemeClr val="bg1">
                    <a:lumMod val="50000"/>
                  </a:schemeClr>
                </a:solidFill>
              </a:defRPr>
            </a:lvl2pPr>
            <a:lvl3pPr marL="0" indent="0" algn="r">
              <a:defRPr sz="800">
                <a:solidFill>
                  <a:schemeClr val="bg1">
                    <a:lumMod val="50000"/>
                  </a:schemeClr>
                </a:solidFill>
              </a:defRPr>
            </a:lvl3pPr>
            <a:lvl4pPr marL="0" indent="0" algn="r">
              <a:defRPr sz="800">
                <a:solidFill>
                  <a:schemeClr val="bg1">
                    <a:lumMod val="50000"/>
                  </a:schemeClr>
                </a:solidFill>
              </a:defRPr>
            </a:lvl4pPr>
            <a:lvl5pPr marL="0" indent="0" algn="r">
              <a:defRPr sz="800">
                <a:solidFill>
                  <a:schemeClr val="bg1">
                    <a:lumMod val="50000"/>
                  </a:schemeClr>
                </a:solidFill>
              </a:defRPr>
            </a:lvl5pPr>
            <a:lvl6pPr marL="0" indent="0" algn="r">
              <a:defRPr sz="800">
                <a:solidFill>
                  <a:schemeClr val="bg1">
                    <a:lumMod val="50000"/>
                  </a:schemeClr>
                </a:solidFill>
              </a:defRPr>
            </a:lvl6pPr>
            <a:lvl7pPr marL="0" indent="0" algn="r">
              <a:defRPr sz="800">
                <a:solidFill>
                  <a:schemeClr val="bg1">
                    <a:lumMod val="50000"/>
                  </a:schemeClr>
                </a:solidFill>
              </a:defRPr>
            </a:lvl7pPr>
            <a:lvl8pPr marL="0" indent="0" algn="r">
              <a:defRPr sz="800">
                <a:solidFill>
                  <a:schemeClr val="bg1">
                    <a:lumMod val="50000"/>
                  </a:schemeClr>
                </a:solidFill>
              </a:defRPr>
            </a:lvl8pPr>
            <a:lvl9pPr marL="0" indent="0" algn="r">
              <a:defRPr sz="800">
                <a:solidFill>
                  <a:schemeClr val="bg1">
                    <a:lumMod val="50000"/>
                  </a:schemeClr>
                </a:solidFill>
              </a:defRPr>
            </a:lvl9p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2838" y="34925"/>
            <a:ext cx="704531" cy="270303"/>
            <a:chOff x="4214510" y="2565340"/>
            <a:chExt cx="2105328" cy="807737"/>
          </a:xfrm>
        </p:grpSpPr>
        <p:sp>
          <p:nvSpPr>
            <p:cNvPr id="9"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0" name="Gruppieren 3"/>
            <p:cNvGrpSpPr/>
            <p:nvPr userDrawn="1"/>
          </p:nvGrpSpPr>
          <p:grpSpPr bwMode="gray">
            <a:xfrm rot="20700000">
              <a:off x="4214510" y="2567523"/>
              <a:ext cx="2105328" cy="805554"/>
              <a:chOff x="4169547" y="2547938"/>
              <a:chExt cx="2195254" cy="839962"/>
            </a:xfrm>
          </p:grpSpPr>
          <p:sp>
            <p:nvSpPr>
              <p:cNvPr id="11"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2" name="Grafik 5"/>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cxnSp>
        <p:nvCxnSpPr>
          <p:cNvPr id="13" name="Straight Connector 12"/>
          <p:cNvCxnSpPr/>
          <p:nvPr userDrawn="1"/>
        </p:nvCxnSpPr>
        <p:spPr bwMode="gray">
          <a:xfrm>
            <a:off x="0" y="1553596"/>
            <a:ext cx="10678701" cy="0"/>
          </a:xfrm>
          <a:prstGeom prst="line">
            <a:avLst/>
          </a:prstGeom>
          <a:ln w="3175"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65" name="Group 76"/>
          <p:cNvGrpSpPr/>
          <p:nvPr userDrawn="1"/>
        </p:nvGrpSpPr>
        <p:grpSpPr>
          <a:xfrm>
            <a:off x="12257396" y="5300"/>
            <a:ext cx="1318904" cy="6858000"/>
            <a:chOff x="9225692" y="5300"/>
            <a:chExt cx="727200" cy="6858000"/>
          </a:xfrm>
        </p:grpSpPr>
        <p:sp>
          <p:nvSpPr>
            <p:cNvPr id="66" name="Rectangle 27"/>
            <p:cNvSpPr>
              <a:spLocks noChangeArrowheads="1"/>
            </p:cNvSpPr>
            <p:nvPr userDrawn="1">
              <p:custDataLst>
                <p:tags r:id="rId29"/>
              </p:custDataLst>
            </p:nvPr>
          </p:nvSpPr>
          <p:spPr bwMode="auto">
            <a:xfrm>
              <a:off x="9225692" y="5300"/>
              <a:ext cx="727200" cy="6858000"/>
            </a:xfrm>
            <a:prstGeom prst="rect">
              <a:avLst/>
            </a:prstGeom>
            <a:solidFill>
              <a:schemeClr val="bg2"/>
            </a:solidFill>
            <a:ln w="12700" algn="ctr">
              <a:noFill/>
              <a:miter lim="800000"/>
              <a:headEnd/>
              <a:tailEnd/>
            </a:ln>
          </p:spPr>
          <p:txBody>
            <a:bodyPr wrap="none" lIns="0" tIns="0" rIns="0" bIns="0"/>
            <a:lstStyle/>
            <a:p>
              <a:pPr algn="ctr"/>
              <a:endParaRPr lang="en-US" sz="1000" b="1" dirty="0">
                <a:solidFill>
                  <a:srgbClr val="487AE3"/>
                </a:solidFill>
              </a:endParaRPr>
            </a:p>
          </p:txBody>
        </p:sp>
        <p:grpSp>
          <p:nvGrpSpPr>
            <p:cNvPr id="67" name="Group 38"/>
            <p:cNvGrpSpPr/>
            <p:nvPr userDrawn="1"/>
          </p:nvGrpSpPr>
          <p:grpSpPr>
            <a:xfrm>
              <a:off x="9357817" y="81511"/>
              <a:ext cx="468219" cy="698869"/>
              <a:chOff x="9357817" y="81511"/>
              <a:chExt cx="468219" cy="698869"/>
            </a:xfrm>
          </p:grpSpPr>
          <p:sp>
            <p:nvSpPr>
              <p:cNvPr id="96" name="Rectangle 25"/>
              <p:cNvSpPr>
                <a:spLocks noChangeArrowheads="1"/>
              </p:cNvSpPr>
              <p:nvPr userDrawn="1">
                <p:custDataLst>
                  <p:tags r:id="rId46"/>
                </p:custDataLst>
              </p:nvPr>
            </p:nvSpPr>
            <p:spPr bwMode="auto">
              <a:xfrm>
                <a:off x="9357817" y="81511"/>
                <a:ext cx="468219" cy="698869"/>
              </a:xfrm>
              <a:prstGeom prst="rect">
                <a:avLst/>
              </a:prstGeom>
              <a:solidFill>
                <a:schemeClr val="accent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7" name="Rectangle 14"/>
              <p:cNvSpPr>
                <a:spLocks noChangeArrowheads="1"/>
              </p:cNvSpPr>
              <p:nvPr userDrawn="1">
                <p:custDataLst>
                  <p:tags r:id="rId47"/>
                </p:custDataLst>
              </p:nvPr>
            </p:nvSpPr>
            <p:spPr bwMode="auto">
              <a:xfrm>
                <a:off x="9428928" y="210461"/>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21</a:t>
                </a:r>
              </a:p>
              <a:p>
                <a:pPr defTabSz="914724">
                  <a:defRPr/>
                </a:pPr>
                <a:r>
                  <a:rPr lang="en-US" sz="1000" dirty="0" smtClean="0">
                    <a:solidFill>
                      <a:srgbClr val="FFFFFF"/>
                    </a:solidFill>
                  </a:rPr>
                  <a:t>G     59</a:t>
                </a:r>
              </a:p>
              <a:p>
                <a:pPr defTabSz="914724">
                  <a:defRPr/>
                </a:pPr>
                <a:r>
                  <a:rPr lang="en-US" sz="1000" dirty="0" smtClean="0">
                    <a:solidFill>
                      <a:srgbClr val="FFFFFF"/>
                    </a:solidFill>
                  </a:rPr>
                  <a:t>B    139</a:t>
                </a:r>
                <a:endParaRPr lang="en-US" sz="1000" dirty="0">
                  <a:solidFill>
                    <a:srgbClr val="FFFFFF"/>
                  </a:solidFill>
                </a:endParaRPr>
              </a:p>
            </p:txBody>
          </p:sp>
        </p:grpSp>
        <p:grpSp>
          <p:nvGrpSpPr>
            <p:cNvPr id="68" name="Group 40"/>
            <p:cNvGrpSpPr/>
            <p:nvPr userDrawn="1"/>
          </p:nvGrpSpPr>
          <p:grpSpPr>
            <a:xfrm>
              <a:off x="9357817" y="1585196"/>
              <a:ext cx="468219" cy="696974"/>
              <a:chOff x="9357817" y="1689970"/>
              <a:chExt cx="468219" cy="696974"/>
            </a:xfrm>
          </p:grpSpPr>
          <p:sp>
            <p:nvSpPr>
              <p:cNvPr id="94" name="Rectangle 25"/>
              <p:cNvSpPr>
                <a:spLocks noChangeArrowheads="1"/>
              </p:cNvSpPr>
              <p:nvPr userDrawn="1">
                <p:custDataLst>
                  <p:tags r:id="rId44"/>
                </p:custDataLst>
              </p:nvPr>
            </p:nvSpPr>
            <p:spPr bwMode="auto">
              <a:xfrm>
                <a:off x="9357817" y="1689970"/>
                <a:ext cx="468219" cy="696974"/>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5" name="Rectangle 16"/>
              <p:cNvSpPr>
                <a:spLocks noChangeArrowheads="1"/>
              </p:cNvSpPr>
              <p:nvPr userDrawn="1">
                <p:custDataLst>
                  <p:tags r:id="rId45"/>
                </p:custDataLst>
              </p:nvPr>
            </p:nvSpPr>
            <p:spPr bwMode="auto">
              <a:xfrm>
                <a:off x="9428928" y="181891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237</a:t>
                </a:r>
              </a:p>
              <a:p>
                <a:pPr defTabSz="914724">
                  <a:defRPr/>
                </a:pPr>
                <a:r>
                  <a:rPr lang="en-US" sz="1000" dirty="0" smtClean="0">
                    <a:solidFill>
                      <a:srgbClr val="FFFFFF"/>
                    </a:solidFill>
                  </a:rPr>
                  <a:t>G     24</a:t>
                </a:r>
              </a:p>
              <a:p>
                <a:pPr defTabSz="914724">
                  <a:defRPr/>
                </a:pPr>
                <a:r>
                  <a:rPr lang="en-US" sz="1000" dirty="0" smtClean="0">
                    <a:solidFill>
                      <a:srgbClr val="FFFFFF"/>
                    </a:solidFill>
                  </a:rPr>
                  <a:t>B      71</a:t>
                </a:r>
                <a:endParaRPr lang="en-US" sz="1000" dirty="0">
                  <a:solidFill>
                    <a:srgbClr val="FFFFFF"/>
                  </a:solidFill>
                </a:endParaRPr>
              </a:p>
            </p:txBody>
          </p:sp>
        </p:grpSp>
        <p:grpSp>
          <p:nvGrpSpPr>
            <p:cNvPr id="69" name="Group 41"/>
            <p:cNvGrpSpPr/>
            <p:nvPr userDrawn="1"/>
          </p:nvGrpSpPr>
          <p:grpSpPr>
            <a:xfrm>
              <a:off x="9357817" y="2336091"/>
              <a:ext cx="468219" cy="696974"/>
              <a:chOff x="9357817" y="2423403"/>
              <a:chExt cx="468219" cy="696974"/>
            </a:xfrm>
          </p:grpSpPr>
          <p:sp>
            <p:nvSpPr>
              <p:cNvPr id="92" name="Rectangle 25"/>
              <p:cNvSpPr>
                <a:spLocks noChangeArrowheads="1"/>
              </p:cNvSpPr>
              <p:nvPr userDrawn="1">
                <p:custDataLst>
                  <p:tags r:id="rId42"/>
                </p:custDataLst>
              </p:nvPr>
            </p:nvSpPr>
            <p:spPr bwMode="auto">
              <a:xfrm>
                <a:off x="9357817" y="2423403"/>
                <a:ext cx="468219" cy="696974"/>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3" name="Rectangle 18"/>
              <p:cNvSpPr>
                <a:spLocks noChangeArrowheads="1"/>
              </p:cNvSpPr>
              <p:nvPr userDrawn="1">
                <p:custDataLst>
                  <p:tags r:id="rId43"/>
                </p:custDataLst>
              </p:nvPr>
            </p:nvSpPr>
            <p:spPr bwMode="auto">
              <a:xfrm>
                <a:off x="9428928" y="255329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244</a:t>
                </a:r>
              </a:p>
              <a:p>
                <a:pPr defTabSz="914724">
                  <a:defRPr/>
                </a:pPr>
                <a:r>
                  <a:rPr lang="en-US" sz="1000" dirty="0" smtClean="0">
                    <a:solidFill>
                      <a:srgbClr val="FFFFFF"/>
                    </a:solidFill>
                  </a:rPr>
                  <a:t>G   116</a:t>
                </a:r>
              </a:p>
              <a:p>
                <a:pPr defTabSz="914724">
                  <a:defRPr/>
                </a:pPr>
                <a:r>
                  <a:rPr lang="en-US" sz="1000" dirty="0" smtClean="0">
                    <a:solidFill>
                      <a:srgbClr val="FFFFFF"/>
                    </a:solidFill>
                  </a:rPr>
                  <a:t>B    144</a:t>
                </a:r>
                <a:endParaRPr lang="en-US" sz="1000" dirty="0">
                  <a:solidFill>
                    <a:srgbClr val="FFFFFF"/>
                  </a:solidFill>
                </a:endParaRPr>
              </a:p>
            </p:txBody>
          </p:sp>
        </p:grpSp>
        <p:grpSp>
          <p:nvGrpSpPr>
            <p:cNvPr id="70" name="Group 42"/>
            <p:cNvGrpSpPr/>
            <p:nvPr userDrawn="1"/>
          </p:nvGrpSpPr>
          <p:grpSpPr>
            <a:xfrm>
              <a:off x="9357817" y="3086986"/>
              <a:ext cx="468219" cy="698868"/>
              <a:chOff x="9357817" y="3156835"/>
              <a:chExt cx="468219" cy="698868"/>
            </a:xfrm>
          </p:grpSpPr>
          <p:sp>
            <p:nvSpPr>
              <p:cNvPr id="90" name="Rectangle 25"/>
              <p:cNvSpPr>
                <a:spLocks noChangeArrowheads="1"/>
              </p:cNvSpPr>
              <p:nvPr userDrawn="1">
                <p:custDataLst>
                  <p:tags r:id="rId40"/>
                </p:custDataLst>
              </p:nvPr>
            </p:nvSpPr>
            <p:spPr bwMode="auto">
              <a:xfrm>
                <a:off x="9357817" y="3156835"/>
                <a:ext cx="468219" cy="698868"/>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1" name="Rectangle 17"/>
              <p:cNvSpPr>
                <a:spLocks noChangeArrowheads="1"/>
              </p:cNvSpPr>
              <p:nvPr userDrawn="1">
                <p:custDataLst>
                  <p:tags r:id="rId41"/>
                </p:custDataLst>
              </p:nvPr>
            </p:nvSpPr>
            <p:spPr bwMode="auto">
              <a:xfrm>
                <a:off x="9428928" y="3287678"/>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255</a:t>
                </a:r>
              </a:p>
              <a:p>
                <a:pPr defTabSz="914724">
                  <a:defRPr/>
                </a:pPr>
                <a:r>
                  <a:rPr lang="en-US" sz="1000" dirty="0" smtClean="0">
                    <a:solidFill>
                      <a:srgbClr val="404040"/>
                    </a:solidFill>
                  </a:rPr>
                  <a:t>G   196</a:t>
                </a:r>
              </a:p>
              <a:p>
                <a:pPr defTabSz="914724">
                  <a:defRPr/>
                </a:pPr>
                <a:r>
                  <a:rPr lang="en-US" sz="1000" dirty="0" smtClean="0">
                    <a:solidFill>
                      <a:srgbClr val="404040"/>
                    </a:solidFill>
                  </a:rPr>
                  <a:t>B      35</a:t>
                </a:r>
                <a:endParaRPr lang="en-US" sz="1000" dirty="0">
                  <a:solidFill>
                    <a:srgbClr val="404040"/>
                  </a:solidFill>
                </a:endParaRPr>
              </a:p>
            </p:txBody>
          </p:sp>
        </p:grpSp>
        <p:grpSp>
          <p:nvGrpSpPr>
            <p:cNvPr id="71" name="Group 43"/>
            <p:cNvGrpSpPr/>
            <p:nvPr userDrawn="1"/>
          </p:nvGrpSpPr>
          <p:grpSpPr>
            <a:xfrm>
              <a:off x="9357817" y="3839775"/>
              <a:ext cx="468219" cy="698868"/>
              <a:chOff x="9357817" y="3892161"/>
              <a:chExt cx="468219" cy="698868"/>
            </a:xfrm>
          </p:grpSpPr>
          <p:sp>
            <p:nvSpPr>
              <p:cNvPr id="88" name="Rectangle 25"/>
              <p:cNvSpPr>
                <a:spLocks noChangeArrowheads="1"/>
              </p:cNvSpPr>
              <p:nvPr userDrawn="1">
                <p:custDataLst>
                  <p:tags r:id="rId38"/>
                </p:custDataLst>
              </p:nvPr>
            </p:nvSpPr>
            <p:spPr bwMode="auto">
              <a:xfrm>
                <a:off x="9357817" y="3892161"/>
                <a:ext cx="468219" cy="698868"/>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9" name="Rectangle 19"/>
              <p:cNvSpPr>
                <a:spLocks noChangeArrowheads="1"/>
              </p:cNvSpPr>
              <p:nvPr userDrawn="1">
                <p:custDataLst>
                  <p:tags r:id="rId39"/>
                </p:custDataLst>
              </p:nvPr>
            </p:nvSpPr>
            <p:spPr bwMode="auto">
              <a:xfrm>
                <a:off x="9428928" y="4022057"/>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178</a:t>
                </a:r>
              </a:p>
              <a:p>
                <a:pPr defTabSz="914724">
                  <a:defRPr/>
                </a:pPr>
                <a:r>
                  <a:rPr lang="en-US" sz="1000" dirty="0" smtClean="0">
                    <a:solidFill>
                      <a:srgbClr val="404040"/>
                    </a:solidFill>
                  </a:rPr>
                  <a:t>G   178</a:t>
                </a:r>
              </a:p>
              <a:p>
                <a:pPr defTabSz="914724">
                  <a:defRPr/>
                </a:pPr>
                <a:r>
                  <a:rPr lang="en-US" sz="1000" dirty="0" smtClean="0">
                    <a:solidFill>
                      <a:srgbClr val="404040"/>
                    </a:solidFill>
                  </a:rPr>
                  <a:t>B    178</a:t>
                </a:r>
                <a:endParaRPr lang="en-US" sz="1000" dirty="0">
                  <a:solidFill>
                    <a:srgbClr val="404040"/>
                  </a:solidFill>
                </a:endParaRPr>
              </a:p>
            </p:txBody>
          </p:sp>
        </p:grpSp>
        <p:grpSp>
          <p:nvGrpSpPr>
            <p:cNvPr id="72" name="Group 39"/>
            <p:cNvGrpSpPr/>
            <p:nvPr userDrawn="1"/>
          </p:nvGrpSpPr>
          <p:grpSpPr>
            <a:xfrm>
              <a:off x="9357817" y="834301"/>
              <a:ext cx="468219" cy="696974"/>
              <a:chOff x="9357817" y="956538"/>
              <a:chExt cx="468219" cy="696974"/>
            </a:xfrm>
          </p:grpSpPr>
          <p:sp>
            <p:nvSpPr>
              <p:cNvPr id="86" name="Rectangle 25"/>
              <p:cNvSpPr>
                <a:spLocks noChangeArrowheads="1"/>
              </p:cNvSpPr>
              <p:nvPr userDrawn="1">
                <p:custDataLst>
                  <p:tags r:id="rId36"/>
                </p:custDataLst>
              </p:nvPr>
            </p:nvSpPr>
            <p:spPr bwMode="auto">
              <a:xfrm>
                <a:off x="9357817" y="956538"/>
                <a:ext cx="468219" cy="696974"/>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7" name="Rectangle 15"/>
              <p:cNvSpPr>
                <a:spLocks noChangeArrowheads="1"/>
              </p:cNvSpPr>
              <p:nvPr userDrawn="1">
                <p:custDataLst>
                  <p:tags r:id="rId37"/>
                </p:custDataLst>
              </p:nvPr>
            </p:nvSpPr>
            <p:spPr bwMode="auto">
              <a:xfrm>
                <a:off x="9428928" y="1084540"/>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72</a:t>
                </a:r>
              </a:p>
              <a:p>
                <a:pPr defTabSz="914724">
                  <a:defRPr/>
                </a:pPr>
                <a:r>
                  <a:rPr lang="en-US" sz="1000" dirty="0" smtClean="0">
                    <a:solidFill>
                      <a:srgbClr val="FFFFFF"/>
                    </a:solidFill>
                  </a:rPr>
                  <a:t>G   122</a:t>
                </a:r>
              </a:p>
              <a:p>
                <a:pPr defTabSz="914724">
                  <a:defRPr/>
                </a:pPr>
                <a:r>
                  <a:rPr lang="en-US" sz="1000" dirty="0" smtClean="0">
                    <a:solidFill>
                      <a:srgbClr val="FFFFFF"/>
                    </a:solidFill>
                  </a:rPr>
                  <a:t>B    227</a:t>
                </a:r>
                <a:endParaRPr lang="en-US" sz="1000" dirty="0">
                  <a:solidFill>
                    <a:srgbClr val="FFFFFF"/>
                  </a:solidFill>
                </a:endParaRPr>
              </a:p>
            </p:txBody>
          </p:sp>
        </p:grpSp>
        <p:grpSp>
          <p:nvGrpSpPr>
            <p:cNvPr id="73" name="Group 73"/>
            <p:cNvGrpSpPr/>
            <p:nvPr userDrawn="1"/>
          </p:nvGrpSpPr>
          <p:grpSpPr>
            <a:xfrm>
              <a:off x="9357817" y="4592564"/>
              <a:ext cx="468219" cy="696974"/>
              <a:chOff x="9357817" y="4627488"/>
              <a:chExt cx="468219" cy="696974"/>
            </a:xfrm>
          </p:grpSpPr>
          <p:sp>
            <p:nvSpPr>
              <p:cNvPr id="84" name="Rectangle 25"/>
              <p:cNvSpPr>
                <a:spLocks noChangeArrowheads="1"/>
              </p:cNvSpPr>
              <p:nvPr userDrawn="1">
                <p:custDataLst>
                  <p:tags r:id="rId34"/>
                </p:custDataLst>
              </p:nvPr>
            </p:nvSpPr>
            <p:spPr bwMode="auto">
              <a:xfrm>
                <a:off x="9357817" y="4627488"/>
                <a:ext cx="468219" cy="696974"/>
              </a:xfrm>
              <a:prstGeom prst="rect">
                <a:avLst/>
              </a:prstGeom>
              <a:solidFill>
                <a:srgbClr val="7F7F7F"/>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5" name="Rectangle 18"/>
              <p:cNvSpPr>
                <a:spLocks noChangeArrowheads="1"/>
              </p:cNvSpPr>
              <p:nvPr userDrawn="1">
                <p:custDataLst>
                  <p:tags r:id="rId35"/>
                </p:custDataLst>
              </p:nvPr>
            </p:nvSpPr>
            <p:spPr bwMode="auto">
              <a:xfrm>
                <a:off x="9428928" y="475643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127</a:t>
                </a:r>
              </a:p>
              <a:p>
                <a:r>
                  <a:rPr lang="en-GB" sz="1000" dirty="0" smtClean="0">
                    <a:solidFill>
                      <a:srgbClr val="FFFFFF"/>
                    </a:solidFill>
                  </a:rPr>
                  <a:t>G   127</a:t>
                </a:r>
              </a:p>
              <a:p>
                <a:r>
                  <a:rPr lang="en-GB" sz="1000" dirty="0" smtClean="0">
                    <a:solidFill>
                      <a:srgbClr val="FFFFFF"/>
                    </a:solidFill>
                  </a:rPr>
                  <a:t>B    127</a:t>
                </a:r>
                <a:endParaRPr lang="en-GB" sz="1000" dirty="0">
                  <a:solidFill>
                    <a:srgbClr val="FFFFFF"/>
                  </a:solidFill>
                </a:endParaRPr>
              </a:p>
            </p:txBody>
          </p:sp>
        </p:grpSp>
        <p:grpSp>
          <p:nvGrpSpPr>
            <p:cNvPr id="74" name="Group 74"/>
            <p:cNvGrpSpPr/>
            <p:nvPr userDrawn="1"/>
          </p:nvGrpSpPr>
          <p:grpSpPr>
            <a:xfrm>
              <a:off x="9357817" y="5343459"/>
              <a:ext cx="468219" cy="698868"/>
              <a:chOff x="9357817" y="5360921"/>
              <a:chExt cx="468219" cy="698868"/>
            </a:xfrm>
          </p:grpSpPr>
          <p:sp>
            <p:nvSpPr>
              <p:cNvPr id="82" name="Rectangle 25"/>
              <p:cNvSpPr>
                <a:spLocks noChangeArrowheads="1"/>
              </p:cNvSpPr>
              <p:nvPr userDrawn="1">
                <p:custDataLst>
                  <p:tags r:id="rId32"/>
                </p:custDataLst>
              </p:nvPr>
            </p:nvSpPr>
            <p:spPr bwMode="auto">
              <a:xfrm>
                <a:off x="9357817" y="5360921"/>
                <a:ext cx="468219" cy="698868"/>
              </a:xfrm>
              <a:prstGeom prst="rect">
                <a:avLst/>
              </a:prstGeom>
              <a:solidFill>
                <a:schemeClr val="bg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3" name="Rectangle 17"/>
              <p:cNvSpPr>
                <a:spLocks noChangeArrowheads="1"/>
              </p:cNvSpPr>
              <p:nvPr userDrawn="1">
                <p:custDataLst>
                  <p:tags r:id="rId33"/>
                </p:custDataLst>
              </p:nvPr>
            </p:nvSpPr>
            <p:spPr bwMode="auto">
              <a:xfrm>
                <a:off x="9428927" y="549081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404040"/>
                    </a:solidFill>
                  </a:rPr>
                  <a:t>R    216</a:t>
                </a:r>
              </a:p>
              <a:p>
                <a:r>
                  <a:rPr lang="en-GB" sz="1000" dirty="0" smtClean="0">
                    <a:solidFill>
                      <a:srgbClr val="404040"/>
                    </a:solidFill>
                  </a:rPr>
                  <a:t>G   216</a:t>
                </a:r>
              </a:p>
              <a:p>
                <a:r>
                  <a:rPr lang="en-GB" sz="1000" dirty="0" smtClean="0">
                    <a:solidFill>
                      <a:srgbClr val="404040"/>
                    </a:solidFill>
                  </a:rPr>
                  <a:t>B    216</a:t>
                </a:r>
                <a:endParaRPr lang="en-GB" sz="1000" dirty="0">
                  <a:solidFill>
                    <a:srgbClr val="404040"/>
                  </a:solidFill>
                </a:endParaRPr>
              </a:p>
            </p:txBody>
          </p:sp>
        </p:grpSp>
        <p:grpSp>
          <p:nvGrpSpPr>
            <p:cNvPr id="75" name="Group 75"/>
            <p:cNvGrpSpPr/>
            <p:nvPr userDrawn="1"/>
          </p:nvGrpSpPr>
          <p:grpSpPr>
            <a:xfrm>
              <a:off x="9357817" y="6096250"/>
              <a:ext cx="468219" cy="698868"/>
              <a:chOff x="9357817" y="6096250"/>
              <a:chExt cx="468219" cy="698868"/>
            </a:xfrm>
          </p:grpSpPr>
          <p:sp>
            <p:nvSpPr>
              <p:cNvPr id="76" name="Rectangle 25"/>
              <p:cNvSpPr>
                <a:spLocks noChangeArrowheads="1"/>
              </p:cNvSpPr>
              <p:nvPr userDrawn="1">
                <p:custDataLst>
                  <p:tags r:id="rId30"/>
                </p:custDataLst>
              </p:nvPr>
            </p:nvSpPr>
            <p:spPr bwMode="auto">
              <a:xfrm>
                <a:off x="9357817" y="6096250"/>
                <a:ext cx="468219" cy="698868"/>
              </a:xfrm>
              <a:prstGeom prst="rect">
                <a:avLst/>
              </a:prstGeom>
              <a:solidFill>
                <a:schemeClr val="tx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1" name="Rectangle 19"/>
              <p:cNvSpPr>
                <a:spLocks noChangeArrowheads="1"/>
              </p:cNvSpPr>
              <p:nvPr userDrawn="1">
                <p:custDataLst>
                  <p:tags r:id="rId31"/>
                </p:custDataLst>
              </p:nvPr>
            </p:nvSpPr>
            <p:spPr bwMode="auto">
              <a:xfrm>
                <a:off x="9428928" y="6225198"/>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64</a:t>
                </a:r>
              </a:p>
              <a:p>
                <a:r>
                  <a:rPr lang="en-GB" sz="1000" dirty="0" smtClean="0">
                    <a:solidFill>
                      <a:srgbClr val="FFFFFF"/>
                    </a:solidFill>
                  </a:rPr>
                  <a:t>G     64</a:t>
                </a:r>
              </a:p>
              <a:p>
                <a:r>
                  <a:rPr lang="en-GB" sz="1000" dirty="0" smtClean="0">
                    <a:solidFill>
                      <a:srgbClr val="FFFFFF"/>
                    </a:solidFill>
                  </a:rPr>
                  <a:t>B      64 </a:t>
                </a:r>
                <a:endParaRPr lang="en-GB" sz="1000" dirty="0">
                  <a:solidFill>
                    <a:srgbClr val="FFFFFF"/>
                  </a:solidFill>
                </a:endParaRPr>
              </a:p>
            </p:txBody>
          </p:sp>
        </p:grpSp>
      </p:grpSp>
      <p:grpSp>
        <p:nvGrpSpPr>
          <p:cNvPr id="44" name="Gruppieren 13"/>
          <p:cNvGrpSpPr/>
          <p:nvPr userDrawn="1"/>
        </p:nvGrpSpPr>
        <p:grpSpPr>
          <a:xfrm>
            <a:off x="13683236" y="87989"/>
            <a:ext cx="2516981" cy="4732031"/>
            <a:chOff x="9357817" y="171116"/>
            <a:chExt cx="1887735" cy="3549023"/>
          </a:xfrm>
        </p:grpSpPr>
        <p:sp>
          <p:nvSpPr>
            <p:cNvPr id="45" name="Rectangle 25"/>
            <p:cNvSpPr>
              <a:spLocks noChangeArrowheads="1"/>
            </p:cNvSpPr>
            <p:nvPr userDrawn="1">
              <p:custDataLst>
                <p:tags r:id="rId15"/>
              </p:custDataLst>
            </p:nvPr>
          </p:nvSpPr>
          <p:spPr bwMode="auto">
            <a:xfrm>
              <a:off x="9357817" y="186015"/>
              <a:ext cx="468219" cy="446766"/>
            </a:xfrm>
            <a:prstGeom prst="rect">
              <a:avLst/>
            </a:prstGeom>
            <a:solidFill>
              <a:srgbClr val="001A72"/>
            </a:solidFill>
            <a:ln w="12700" algn="ctr">
              <a:noFill/>
              <a:miter lim="800000"/>
              <a:headEnd/>
              <a:tailEnd/>
            </a:ln>
          </p:spPr>
          <p:txBody>
            <a:bodyPr wrap="none" lIns="0" tIns="0" rIns="0" bIns="0" anchor="ctr"/>
            <a:lstStyle/>
            <a:p>
              <a:pPr defTabSz="1219602">
                <a:defRPr/>
              </a:pPr>
              <a:r>
                <a:rPr lang="en-US" sz="1000" dirty="0">
                  <a:solidFill>
                    <a:srgbClr val="FFFFFF"/>
                  </a:solidFill>
                </a:rPr>
                <a:t> R      0 </a:t>
              </a:r>
            </a:p>
            <a:p>
              <a:pPr defTabSz="1219602">
                <a:defRPr/>
              </a:pPr>
              <a:r>
                <a:rPr lang="en-US" sz="1000" dirty="0">
                  <a:solidFill>
                    <a:srgbClr val="FFFFFF"/>
                  </a:solidFill>
                </a:rPr>
                <a:t> G   26</a:t>
              </a:r>
            </a:p>
            <a:p>
              <a:pPr defTabSz="1219602">
                <a:defRPr/>
              </a:pPr>
              <a:r>
                <a:rPr lang="en-US" sz="1000" dirty="0">
                  <a:solidFill>
                    <a:srgbClr val="FFFFFF"/>
                  </a:solidFill>
                </a:rPr>
                <a:t> B  114</a:t>
              </a:r>
            </a:p>
          </p:txBody>
        </p:sp>
        <p:sp>
          <p:nvSpPr>
            <p:cNvPr id="46" name="Rectangle 25"/>
            <p:cNvSpPr>
              <a:spLocks noChangeArrowheads="1"/>
            </p:cNvSpPr>
            <p:nvPr userDrawn="1">
              <p:custDataLst>
                <p:tags r:id="rId16"/>
              </p:custDataLst>
            </p:nvPr>
          </p:nvSpPr>
          <p:spPr bwMode="auto">
            <a:xfrm>
              <a:off x="9357817" y="686702"/>
              <a:ext cx="468219" cy="446766"/>
            </a:xfrm>
            <a:prstGeom prst="rect">
              <a:avLst/>
            </a:prstGeom>
            <a:solidFill>
              <a:srgbClr val="C8DCFF"/>
            </a:solidFill>
            <a:ln w="12700" algn="ctr">
              <a:noFill/>
              <a:miter lim="800000"/>
              <a:headEnd/>
              <a:tailEnd/>
            </a:ln>
          </p:spPr>
          <p:txBody>
            <a:bodyPr wrap="none" lIns="0" tIns="0" rIns="0" bIns="0" anchor="ctr"/>
            <a:lstStyle/>
            <a:p>
              <a:pPr algn="just" defTabSz="1219602">
                <a:defRPr/>
              </a:pPr>
              <a:r>
                <a:rPr lang="en-US" sz="1000" dirty="0">
                  <a:solidFill>
                    <a:srgbClr val="404040"/>
                  </a:solidFill>
                </a:rPr>
                <a:t> R  200</a:t>
              </a:r>
            </a:p>
            <a:p>
              <a:pPr algn="just" defTabSz="1219602">
                <a:defRPr/>
              </a:pPr>
              <a:r>
                <a:rPr lang="en-US" sz="1000" dirty="0">
                  <a:solidFill>
                    <a:srgbClr val="404040"/>
                  </a:solidFill>
                </a:rPr>
                <a:t> G 220</a:t>
              </a:r>
            </a:p>
            <a:p>
              <a:pPr algn="just" defTabSz="1219602">
                <a:defRPr/>
              </a:pPr>
              <a:r>
                <a:rPr lang="en-US" sz="1000" dirty="0">
                  <a:solidFill>
                    <a:srgbClr val="404040"/>
                  </a:solidFill>
                </a:rPr>
                <a:t> B  255</a:t>
              </a:r>
            </a:p>
          </p:txBody>
        </p:sp>
        <p:sp>
          <p:nvSpPr>
            <p:cNvPr id="47" name="Rectangle 25"/>
            <p:cNvSpPr>
              <a:spLocks noChangeArrowheads="1"/>
            </p:cNvSpPr>
            <p:nvPr userDrawn="1">
              <p:custDataLst>
                <p:tags r:id="rId17"/>
              </p:custDataLst>
            </p:nvPr>
          </p:nvSpPr>
          <p:spPr bwMode="auto">
            <a:xfrm>
              <a:off x="9357817" y="1187389"/>
              <a:ext cx="468219" cy="446766"/>
            </a:xfrm>
            <a:prstGeom prst="rect">
              <a:avLst/>
            </a:prstGeom>
            <a:solidFill>
              <a:srgbClr val="FF000C"/>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255</a:t>
              </a:r>
            </a:p>
            <a:p>
              <a:pPr algn="just" defTabSz="1219602">
                <a:defRPr/>
              </a:pPr>
              <a:r>
                <a:rPr lang="en-US" sz="1000" dirty="0">
                  <a:solidFill>
                    <a:srgbClr val="FFFFFF"/>
                  </a:solidFill>
                </a:rPr>
                <a:t> G     0</a:t>
              </a:r>
            </a:p>
            <a:p>
              <a:pPr algn="just" defTabSz="1219602">
                <a:defRPr/>
              </a:pPr>
              <a:r>
                <a:rPr lang="en-US" sz="1000" dirty="0">
                  <a:solidFill>
                    <a:srgbClr val="FFFFFF"/>
                  </a:solidFill>
                </a:rPr>
                <a:t> B    12</a:t>
              </a:r>
            </a:p>
          </p:txBody>
        </p:sp>
        <p:sp>
          <p:nvSpPr>
            <p:cNvPr id="48" name="Rectangle 25"/>
            <p:cNvSpPr>
              <a:spLocks noChangeArrowheads="1"/>
            </p:cNvSpPr>
            <p:nvPr userDrawn="1">
              <p:custDataLst>
                <p:tags r:id="rId18"/>
              </p:custDataLst>
            </p:nvPr>
          </p:nvSpPr>
          <p:spPr bwMode="auto">
            <a:xfrm>
              <a:off x="9357817" y="1708018"/>
              <a:ext cx="468219" cy="446766"/>
            </a:xfrm>
            <a:prstGeom prst="rect">
              <a:avLst/>
            </a:prstGeom>
            <a:solidFill>
              <a:srgbClr val="00AA00"/>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170</a:t>
              </a:r>
            </a:p>
            <a:p>
              <a:pPr algn="just" defTabSz="1219602">
                <a:defRPr/>
              </a:pPr>
              <a:r>
                <a:rPr lang="en-US" sz="1000" dirty="0">
                  <a:solidFill>
                    <a:srgbClr val="FFFFFF"/>
                  </a:solidFill>
                </a:rPr>
                <a:t> B   </a:t>
              </a:r>
              <a:r>
                <a:rPr lang="en-US" sz="1000" dirty="0" smtClean="0">
                  <a:solidFill>
                    <a:srgbClr val="FFFFFF"/>
                  </a:solidFill>
                </a:rPr>
                <a:t>   </a:t>
              </a:r>
              <a:r>
                <a:rPr lang="en-US" sz="1000" dirty="0">
                  <a:solidFill>
                    <a:srgbClr val="FFFFFF"/>
                  </a:solidFill>
                </a:rPr>
                <a:t>0</a:t>
              </a:r>
            </a:p>
          </p:txBody>
        </p:sp>
        <p:sp>
          <p:nvSpPr>
            <p:cNvPr id="49" name="Rectangle 25"/>
            <p:cNvSpPr>
              <a:spLocks noChangeArrowheads="1"/>
            </p:cNvSpPr>
            <p:nvPr userDrawn="1">
              <p:custDataLst>
                <p:tags r:id="rId19"/>
              </p:custDataLst>
            </p:nvPr>
          </p:nvSpPr>
          <p:spPr bwMode="auto">
            <a:xfrm>
              <a:off x="9357817" y="2228647"/>
              <a:ext cx="468219" cy="446766"/>
            </a:xfrm>
            <a:prstGeom prst="rect">
              <a:avLst/>
            </a:prstGeom>
            <a:solidFill>
              <a:srgbClr val="666666"/>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102</a:t>
              </a:r>
            </a:p>
            <a:p>
              <a:pPr algn="just" defTabSz="1219602">
                <a:defRPr/>
              </a:pPr>
              <a:r>
                <a:rPr lang="en-US" sz="1000" dirty="0">
                  <a:solidFill>
                    <a:srgbClr val="FFFFFF"/>
                  </a:solidFill>
                </a:rPr>
                <a:t> G 102</a:t>
              </a:r>
            </a:p>
            <a:p>
              <a:pPr algn="just" defTabSz="1219602">
                <a:defRPr/>
              </a:pPr>
              <a:r>
                <a:rPr lang="en-US" sz="1000" dirty="0">
                  <a:solidFill>
                    <a:srgbClr val="FFFFFF"/>
                  </a:solidFill>
                </a:rPr>
                <a:t> B  102</a:t>
              </a:r>
            </a:p>
          </p:txBody>
        </p:sp>
        <p:sp>
          <p:nvSpPr>
            <p:cNvPr id="50" name="Rectangle 14"/>
            <p:cNvSpPr>
              <a:spLocks noChangeArrowheads="1"/>
            </p:cNvSpPr>
            <p:nvPr userDrawn="1">
              <p:custDataLst>
                <p:tags r:id="rId20"/>
              </p:custDataLst>
            </p:nvPr>
          </p:nvSpPr>
          <p:spPr bwMode="auto">
            <a:xfrm>
              <a:off x="9925239" y="171116"/>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p>
            <a:p>
              <a:pPr defTabSz="1219602">
                <a:defRPr/>
              </a:pPr>
              <a:r>
                <a:rPr lang="de-DE" sz="1333">
                  <a:solidFill>
                    <a:srgbClr val="D8D8D8">
                      <a:lumMod val="10000"/>
                    </a:srgbClr>
                  </a:solidFill>
                </a:rPr>
                <a:t>Actual</a:t>
              </a:r>
              <a:endParaRPr lang="en-US" sz="1333" dirty="0">
                <a:solidFill>
                  <a:srgbClr val="D8D8D8">
                    <a:lumMod val="10000"/>
                  </a:srgbClr>
                </a:solidFill>
              </a:endParaRPr>
            </a:p>
          </p:txBody>
        </p:sp>
        <p:sp>
          <p:nvSpPr>
            <p:cNvPr id="51" name="Rectangle 14"/>
            <p:cNvSpPr>
              <a:spLocks noChangeArrowheads="1"/>
            </p:cNvSpPr>
            <p:nvPr userDrawn="1">
              <p:custDataLst>
                <p:tags r:id="rId21"/>
              </p:custDataLst>
            </p:nvPr>
          </p:nvSpPr>
          <p:spPr bwMode="auto">
            <a:xfrm>
              <a:off x="9925239" y="686702"/>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endParaRPr lang="en-US" sz="1333">
                <a:solidFill>
                  <a:srgbClr val="D8D8D8">
                    <a:lumMod val="10000"/>
                  </a:srgbClr>
                </a:solidFill>
              </a:endParaRPr>
            </a:p>
            <a:p>
              <a:pPr defTabSz="1219602">
                <a:defRPr/>
              </a:pPr>
              <a:r>
                <a:rPr lang="en-US" sz="1333">
                  <a:solidFill>
                    <a:srgbClr val="D8D8D8">
                      <a:lumMod val="10000"/>
                    </a:srgbClr>
                  </a:solidFill>
                </a:rPr>
                <a:t>PY</a:t>
              </a:r>
              <a:endParaRPr lang="de-DE" sz="1333">
                <a:solidFill>
                  <a:srgbClr val="D8D8D8">
                    <a:lumMod val="10000"/>
                  </a:srgbClr>
                </a:solidFill>
              </a:endParaRPr>
            </a:p>
          </p:txBody>
        </p:sp>
        <p:sp>
          <p:nvSpPr>
            <p:cNvPr id="52" name="Rectangle 14"/>
            <p:cNvSpPr>
              <a:spLocks noChangeArrowheads="1"/>
            </p:cNvSpPr>
            <p:nvPr userDrawn="1">
              <p:custDataLst>
                <p:tags r:id="rId22"/>
              </p:custDataLst>
            </p:nvPr>
          </p:nvSpPr>
          <p:spPr bwMode="auto">
            <a:xfrm>
              <a:off x="9925239" y="1173100"/>
              <a:ext cx="1320313"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negative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3" name="Rectangle 14"/>
            <p:cNvSpPr>
              <a:spLocks noChangeArrowheads="1"/>
            </p:cNvSpPr>
            <p:nvPr userDrawn="1">
              <p:custDataLst>
                <p:tags r:id="rId23"/>
              </p:custDataLst>
            </p:nvPr>
          </p:nvSpPr>
          <p:spPr bwMode="auto">
            <a:xfrm>
              <a:off x="9925239" y="1706651"/>
              <a:ext cx="1269819"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positive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4" name="Rectangle 14"/>
            <p:cNvSpPr>
              <a:spLocks noChangeArrowheads="1"/>
            </p:cNvSpPr>
            <p:nvPr userDrawn="1">
              <p:custDataLst>
                <p:tags r:id="rId24"/>
              </p:custDataLst>
            </p:nvPr>
          </p:nvSpPr>
          <p:spPr bwMode="auto">
            <a:xfrm>
              <a:off x="9925239" y="2746803"/>
              <a:ext cx="1094002"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Highlighting neutral</a:t>
              </a:r>
            </a:p>
            <a:p>
              <a:pPr defTabSz="1219602">
                <a:defRPr/>
              </a:pPr>
              <a:r>
                <a:rPr lang="de-DE" sz="1333" dirty="0">
                  <a:solidFill>
                    <a:srgbClr val="D8D8D8">
                      <a:lumMod val="10000"/>
                    </a:srgbClr>
                  </a:solidFill>
                </a:rPr>
                <a:t>topics</a:t>
              </a:r>
              <a:endParaRPr lang="en-US" sz="1333" dirty="0">
                <a:solidFill>
                  <a:srgbClr val="D8D8D8">
                    <a:lumMod val="10000"/>
                  </a:srgbClr>
                </a:solidFill>
              </a:endParaRPr>
            </a:p>
          </p:txBody>
        </p:sp>
        <p:sp>
          <p:nvSpPr>
            <p:cNvPr id="55" name="Rectangle 14"/>
            <p:cNvSpPr>
              <a:spLocks noChangeArrowheads="1"/>
            </p:cNvSpPr>
            <p:nvPr userDrawn="1">
              <p:custDataLst>
                <p:tags r:id="rId25"/>
              </p:custDataLst>
            </p:nvPr>
          </p:nvSpPr>
          <p:spPr bwMode="auto">
            <a:xfrm>
              <a:off x="9925239" y="3260401"/>
              <a:ext cx="945211" cy="15384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Different scalings</a:t>
              </a:r>
              <a:endParaRPr lang="en-US" sz="1333" dirty="0">
                <a:solidFill>
                  <a:srgbClr val="D8D8D8">
                    <a:lumMod val="10000"/>
                  </a:srgbClr>
                </a:solidFill>
              </a:endParaRPr>
            </a:p>
          </p:txBody>
        </p:sp>
        <p:sp>
          <p:nvSpPr>
            <p:cNvPr id="56" name="Rectangle 55"/>
            <p:cNvSpPr>
              <a:spLocks noChangeArrowheads="1"/>
            </p:cNvSpPr>
            <p:nvPr userDrawn="1">
              <p:custDataLst>
                <p:tags r:id="rId26"/>
              </p:custDataLst>
            </p:nvPr>
          </p:nvSpPr>
          <p:spPr bwMode="auto">
            <a:xfrm>
              <a:off x="9357817" y="2746803"/>
              <a:ext cx="468219" cy="446766"/>
            </a:xfrm>
            <a:prstGeom prst="rect">
              <a:avLst/>
            </a:prstGeom>
            <a:solidFill>
              <a:srgbClr val="009DFF"/>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157</a:t>
              </a:r>
            </a:p>
            <a:p>
              <a:pPr algn="just" defTabSz="1219602">
                <a:defRPr/>
              </a:pPr>
              <a:r>
                <a:rPr lang="en-US" sz="1000" dirty="0">
                  <a:solidFill>
                    <a:srgbClr val="FFFFFF"/>
                  </a:solidFill>
                </a:rPr>
                <a:t> B  255</a:t>
              </a:r>
            </a:p>
          </p:txBody>
        </p:sp>
        <p:sp>
          <p:nvSpPr>
            <p:cNvPr id="57" name="Rectangle 14"/>
            <p:cNvSpPr>
              <a:spLocks noChangeArrowheads="1"/>
            </p:cNvSpPr>
            <p:nvPr userDrawn="1">
              <p:custDataLst>
                <p:tags r:id="rId27"/>
              </p:custDataLst>
            </p:nvPr>
          </p:nvSpPr>
          <p:spPr bwMode="auto">
            <a:xfrm>
              <a:off x="9925239" y="2225121"/>
              <a:ext cx="1265010" cy="307681"/>
            </a:xfrm>
            <a:prstGeom prst="rect">
              <a:avLst/>
            </a:prstGeom>
            <a:noFill/>
            <a:ln w="12700" algn="ctr">
              <a:noFill/>
              <a:miter lim="800000"/>
              <a:headEnd/>
              <a:tailEnd/>
            </a:ln>
          </p:spPr>
          <p:txBody>
            <a:bodyPr wrap="none" lIns="0" tIns="0" rIns="0" bIns="0">
              <a:spAutoFit/>
            </a:bodyPr>
            <a:lstStyle/>
            <a:p>
              <a:pPr defTabSz="1219602">
                <a:defRPr/>
              </a:pPr>
              <a:r>
                <a:rPr lang="de-DE" sz="1333">
                  <a:solidFill>
                    <a:srgbClr val="D8D8D8">
                      <a:lumMod val="10000"/>
                    </a:srgbClr>
                  </a:solidFill>
                </a:rPr>
                <a:t>For neutral differences</a:t>
              </a:r>
              <a:endParaRPr lang="de-DE" sz="1333" dirty="0">
                <a:solidFill>
                  <a:srgbClr val="D8D8D8">
                    <a:lumMod val="10000"/>
                  </a:srgbClr>
                </a:solidFill>
              </a:endParaRP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8" name="Rectangle 25"/>
            <p:cNvSpPr>
              <a:spLocks noChangeArrowheads="1"/>
            </p:cNvSpPr>
            <p:nvPr userDrawn="1">
              <p:custDataLst>
                <p:tags r:id="rId28"/>
              </p:custDataLst>
            </p:nvPr>
          </p:nvSpPr>
          <p:spPr bwMode="auto">
            <a:xfrm>
              <a:off x="9357817" y="3273373"/>
              <a:ext cx="468219" cy="446766"/>
            </a:xfrm>
            <a:prstGeom prst="rect">
              <a:avLst/>
            </a:prstGeom>
            <a:solidFill>
              <a:srgbClr val="007FCE"/>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127</a:t>
              </a:r>
            </a:p>
            <a:p>
              <a:pPr algn="just" defTabSz="1219602">
                <a:defRPr/>
              </a:pPr>
              <a:r>
                <a:rPr lang="en-US" sz="1000" dirty="0">
                  <a:solidFill>
                    <a:srgbClr val="FFFFFF"/>
                  </a:solidFill>
                </a:rPr>
                <a:t> B  206</a:t>
              </a:r>
            </a:p>
          </p:txBody>
        </p:sp>
      </p:grpSp>
      <p:pic>
        <p:nvPicPr>
          <p:cNvPr id="16" name="Picture 15"/>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2725439279"/>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70" rtl="0" eaLnBrk="1" latinLnBrk="0" hangingPunct="1">
        <a:lnSpc>
          <a:spcPct val="80000"/>
        </a:lnSpc>
        <a:spcBef>
          <a:spcPct val="0"/>
        </a:spcBef>
        <a:buNone/>
        <a:defRPr lang="en-US" sz="4800" b="0" i="0" kern="1200" cap="all" spc="-133" baseline="0" dirty="0">
          <a:solidFill>
            <a:schemeClr val="accent3"/>
          </a:solidFill>
          <a:latin typeface="Futura Com Bold Condensed"/>
          <a:ea typeface="+mj-ea"/>
          <a:cs typeface="+mj-cs"/>
        </a:defRPr>
      </a:lvl1pPr>
    </p:titleStyle>
    <p:bodyStyle>
      <a:lvl1pPr marL="0" indent="0" algn="l" defTabSz="1219170" rtl="0" eaLnBrk="1" latinLnBrk="0" hangingPunct="1">
        <a:spcBef>
          <a:spcPts val="0"/>
        </a:spcBef>
        <a:spcAft>
          <a:spcPts val="800"/>
        </a:spcAft>
        <a:buFont typeface="Arial" panose="020B0604020202020204" pitchFamily="34" charset="0"/>
        <a:buNone/>
        <a:defRPr sz="1867" kern="1200">
          <a:solidFill>
            <a:schemeClr val="tx1"/>
          </a:solidFill>
          <a:latin typeface="+mn-lt"/>
          <a:ea typeface="+mn-ea"/>
          <a:cs typeface="+mn-cs"/>
        </a:defRPr>
      </a:lvl1pPr>
      <a:lvl2pPr marL="239994" indent="-239994" algn="l" defTabSz="1219170" rtl="0" eaLnBrk="1" latinLnBrk="0" hangingPunct="1">
        <a:spcBef>
          <a:spcPts val="0"/>
        </a:spcBef>
        <a:spcAft>
          <a:spcPts val="800"/>
        </a:spcAft>
        <a:buClr>
          <a:schemeClr val="accent5"/>
        </a:buClr>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3pPr>
      <a:lvl4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4pPr>
      <a:lvl5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5pPr>
      <a:lvl6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6pPr>
      <a:lvl7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7pPr>
      <a:lvl8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8pPr>
      <a:lvl9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14" name="Objekt 13" hidden="1"/>
          <p:cNvGraphicFramePr>
            <a:graphicFrameLocks noChangeAspect="1"/>
          </p:cNvGraphicFramePr>
          <p:nvPr userDrawn="1">
            <p:custDataLst>
              <p:tags r:id="rId14"/>
            </p:custDataLs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28779" name="think-cell Slide" r:id="rId48" imgW="270" imgH="270" progId="TCLayout.ActiveDocument.1">
                  <p:embed/>
                </p:oleObj>
              </mc:Choice>
              <mc:Fallback>
                <p:oleObj name="think-cell Slide" r:id="rId48" imgW="270" imgH="270" progId="TCLayout.ActiveDocument.1">
                  <p:embed/>
                  <p:pic>
                    <p:nvPicPr>
                      <p:cNvPr id="0" name=""/>
                      <p:cNvPicPr/>
                      <p:nvPr/>
                    </p:nvPicPr>
                    <p:blipFill>
                      <a:blip r:embed="rId49"/>
                      <a:stretch>
                        <a:fillRect/>
                      </a:stretch>
                    </p:blipFill>
                    <p:spPr>
                      <a:xfrm>
                        <a:off x="2118" y="2118"/>
                        <a:ext cx="2116" cy="2116"/>
                      </a:xfrm>
                      <a:prstGeom prst="rect">
                        <a:avLst/>
                      </a:prstGeom>
                    </p:spPr>
                  </p:pic>
                </p:oleObj>
              </mc:Fallback>
            </mc:AlternateContent>
          </a:graphicData>
        </a:graphic>
      </p:graphicFrame>
      <p:sp>
        <p:nvSpPr>
          <p:cNvPr id="2" name="Title Placeholder 1"/>
          <p:cNvSpPr>
            <a:spLocks noGrp="1"/>
          </p:cNvSpPr>
          <p:nvPr>
            <p:ph type="title"/>
          </p:nvPr>
        </p:nvSpPr>
        <p:spPr bwMode="gray">
          <a:xfrm>
            <a:off x="547159" y="407457"/>
            <a:ext cx="11092392" cy="736600"/>
          </a:xfrm>
          <a:prstGeom prst="rect">
            <a:avLst/>
          </a:prstGeom>
        </p:spPr>
        <p:txBody>
          <a:bodyPr vert="horz" lIns="0" tIns="0" rIns="0" bIns="0" rtlCol="0" anchor="b">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bwMode="gray">
          <a:xfrm>
            <a:off x="547159" y="1984377"/>
            <a:ext cx="11092392" cy="4422775"/>
          </a:xfrm>
          <a:prstGeom prst="rect">
            <a:avLst/>
          </a:prstGeom>
        </p:spPr>
        <p:txBody>
          <a:bodyPr vert="horz" lIns="0" tIns="0" rIns="0" bIns="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smtClean="0"/>
          </a:p>
        </p:txBody>
      </p:sp>
      <p:sp>
        <p:nvSpPr>
          <p:cNvPr id="4" name="Date Placeholder 3"/>
          <p:cNvSpPr>
            <a:spLocks noGrp="1"/>
          </p:cNvSpPr>
          <p:nvPr>
            <p:ph type="dt" sz="half" idx="2"/>
          </p:nvPr>
        </p:nvSpPr>
        <p:spPr bwMode="gray">
          <a:xfrm>
            <a:off x="10538794" y="6559551"/>
            <a:ext cx="710141" cy="161924"/>
          </a:xfrm>
          <a:prstGeom prst="rect">
            <a:avLst/>
          </a:prstGeom>
        </p:spPr>
        <p:txBody>
          <a:bodyPr vert="horz" lIns="0" tIns="0" rIns="0" bIns="0" rtlCol="0" anchor="b"/>
          <a:lstStyle>
            <a:lvl1pPr algn="l">
              <a:defRPr sz="800">
                <a:noFill/>
              </a:defRPr>
            </a:lvl1pPr>
            <a:lvl2pPr marL="0" indent="0">
              <a:defRPr sz="800">
                <a:noFill/>
              </a:defRPr>
            </a:lvl2pPr>
            <a:lvl3pPr marL="0" indent="0">
              <a:defRPr sz="800">
                <a:noFill/>
              </a:defRPr>
            </a:lvl3pPr>
            <a:lvl4pPr marL="0" indent="0">
              <a:defRPr sz="800">
                <a:noFill/>
              </a:defRPr>
            </a:lvl4pPr>
            <a:lvl5pPr marL="0" indent="0">
              <a:defRPr sz="800">
                <a:noFill/>
              </a:defRPr>
            </a:lvl5pPr>
            <a:lvl6pPr marL="0" indent="0">
              <a:defRPr sz="800">
                <a:noFill/>
              </a:defRPr>
            </a:lvl6pPr>
            <a:lvl7pPr marL="0" indent="0">
              <a:defRPr sz="800">
                <a:noFill/>
              </a:defRPr>
            </a:lvl7pPr>
            <a:lvl8pPr marL="0" indent="0">
              <a:defRPr sz="800">
                <a:noFill/>
              </a:defRPr>
            </a:lvl8pPr>
            <a:lvl9pPr marL="0" indent="0">
              <a:defRPr sz="800">
                <a:noFill/>
              </a:defRPr>
            </a:lvl9pPr>
          </a:lstStyle>
          <a:p>
            <a:fld id="{20104228-23D0-4AB6-B6E8-553574897F96}" type="datetimeFigureOut">
              <a:rPr lang="en-US" smtClean="0"/>
              <a:pPr/>
              <a:t>3/9/2018</a:t>
            </a:fld>
            <a:endParaRPr lang="en-US" dirty="0"/>
          </a:p>
        </p:txBody>
      </p:sp>
      <p:sp>
        <p:nvSpPr>
          <p:cNvPr id="5" name="Footer Placeholder 4"/>
          <p:cNvSpPr>
            <a:spLocks noGrp="1"/>
          </p:cNvSpPr>
          <p:nvPr>
            <p:ph type="ftr" sz="quarter" idx="3"/>
          </p:nvPr>
        </p:nvSpPr>
        <p:spPr bwMode="gray">
          <a:xfrm>
            <a:off x="547158" y="6559551"/>
            <a:ext cx="9765241" cy="161924"/>
          </a:xfrm>
          <a:prstGeom prst="rect">
            <a:avLst/>
          </a:prstGeom>
        </p:spPr>
        <p:txBody>
          <a:bodyPr vert="horz" lIns="0" tIns="0" rIns="0" bIns="0" rtlCol="0" anchor="b"/>
          <a:lstStyle>
            <a:lvl1pPr algn="l">
              <a:defRPr sz="800">
                <a:solidFill>
                  <a:schemeClr val="bg1">
                    <a:lumMod val="50000"/>
                  </a:schemeClr>
                </a:solidFill>
              </a:defRPr>
            </a:lvl1pPr>
            <a:lvl2pPr marL="0" indent="0">
              <a:defRPr sz="800">
                <a:solidFill>
                  <a:schemeClr val="bg1">
                    <a:lumMod val="50000"/>
                  </a:schemeClr>
                </a:solidFill>
              </a:defRPr>
            </a:lvl2pPr>
            <a:lvl3pPr marL="0" indent="0">
              <a:defRPr sz="800">
                <a:solidFill>
                  <a:schemeClr val="bg1">
                    <a:lumMod val="50000"/>
                  </a:schemeClr>
                </a:solidFill>
              </a:defRPr>
            </a:lvl3pPr>
            <a:lvl4pPr marL="0" indent="0">
              <a:defRPr sz="800">
                <a:solidFill>
                  <a:schemeClr val="bg1">
                    <a:lumMod val="50000"/>
                  </a:schemeClr>
                </a:solidFill>
              </a:defRPr>
            </a:lvl4pPr>
            <a:lvl5pPr marL="0" indent="0">
              <a:defRPr sz="800"/>
            </a:lvl5pPr>
            <a:lvl6pPr marL="0" indent="0">
              <a:defRPr sz="800">
                <a:solidFill>
                  <a:schemeClr val="bg1">
                    <a:lumMod val="50000"/>
                  </a:schemeClr>
                </a:solidFill>
              </a:defRPr>
            </a:lvl6pPr>
            <a:lvl7pPr marL="0" indent="0">
              <a:defRPr sz="800">
                <a:solidFill>
                  <a:schemeClr val="bg1">
                    <a:lumMod val="50000"/>
                  </a:schemeClr>
                </a:solidFill>
              </a:defRPr>
            </a:lvl7pPr>
            <a:lvl8pPr marL="0" indent="0">
              <a:defRPr sz="800">
                <a:solidFill>
                  <a:schemeClr val="bg1">
                    <a:lumMod val="50000"/>
                  </a:schemeClr>
                </a:solidFill>
              </a:defRPr>
            </a:lvl8pPr>
            <a:lvl9pPr marL="0" indent="0">
              <a:defRPr sz="800">
                <a:solidFill>
                  <a:schemeClr val="bg1">
                    <a:lumMod val="50000"/>
                  </a:schemeClr>
                </a:solidFill>
              </a:defRPr>
            </a:lvl9pPr>
          </a:lstStyle>
          <a:p>
            <a:endParaRPr lang="en-US" dirty="0">
              <a:solidFill>
                <a:srgbClr val="D8D8D8">
                  <a:lumMod val="50000"/>
                </a:srgbClr>
              </a:solidFill>
            </a:endParaRPr>
          </a:p>
        </p:txBody>
      </p:sp>
      <p:sp>
        <p:nvSpPr>
          <p:cNvPr id="6" name="Slide Number Placeholder 5"/>
          <p:cNvSpPr>
            <a:spLocks noGrp="1"/>
          </p:cNvSpPr>
          <p:nvPr>
            <p:ph type="sldNum" sz="quarter" idx="4"/>
          </p:nvPr>
        </p:nvSpPr>
        <p:spPr bwMode="gray">
          <a:xfrm>
            <a:off x="11282047" y="6559551"/>
            <a:ext cx="357504" cy="161924"/>
          </a:xfrm>
          <a:prstGeom prst="rect">
            <a:avLst/>
          </a:prstGeom>
        </p:spPr>
        <p:txBody>
          <a:bodyPr vert="horz" lIns="0" tIns="0" rIns="0" bIns="0" rtlCol="0" anchor="b"/>
          <a:lstStyle>
            <a:lvl1pPr algn="r">
              <a:defRPr sz="800">
                <a:solidFill>
                  <a:schemeClr val="bg1">
                    <a:lumMod val="50000"/>
                  </a:schemeClr>
                </a:solidFill>
              </a:defRPr>
            </a:lvl1pPr>
            <a:lvl2pPr marL="0" indent="0" algn="r">
              <a:defRPr sz="800">
                <a:solidFill>
                  <a:schemeClr val="bg1">
                    <a:lumMod val="50000"/>
                  </a:schemeClr>
                </a:solidFill>
              </a:defRPr>
            </a:lvl2pPr>
            <a:lvl3pPr marL="0" indent="0" algn="r">
              <a:defRPr sz="800">
                <a:solidFill>
                  <a:schemeClr val="bg1">
                    <a:lumMod val="50000"/>
                  </a:schemeClr>
                </a:solidFill>
              </a:defRPr>
            </a:lvl3pPr>
            <a:lvl4pPr marL="0" indent="0" algn="r">
              <a:defRPr sz="800">
                <a:solidFill>
                  <a:schemeClr val="bg1">
                    <a:lumMod val="50000"/>
                  </a:schemeClr>
                </a:solidFill>
              </a:defRPr>
            </a:lvl4pPr>
            <a:lvl5pPr marL="0" indent="0" algn="r">
              <a:defRPr sz="800">
                <a:solidFill>
                  <a:schemeClr val="bg1">
                    <a:lumMod val="50000"/>
                  </a:schemeClr>
                </a:solidFill>
              </a:defRPr>
            </a:lvl5pPr>
            <a:lvl6pPr marL="0" indent="0" algn="r">
              <a:defRPr sz="800">
                <a:solidFill>
                  <a:schemeClr val="bg1">
                    <a:lumMod val="50000"/>
                  </a:schemeClr>
                </a:solidFill>
              </a:defRPr>
            </a:lvl6pPr>
            <a:lvl7pPr marL="0" indent="0" algn="r">
              <a:defRPr sz="800">
                <a:solidFill>
                  <a:schemeClr val="bg1">
                    <a:lumMod val="50000"/>
                  </a:schemeClr>
                </a:solidFill>
              </a:defRPr>
            </a:lvl7pPr>
            <a:lvl8pPr marL="0" indent="0" algn="r">
              <a:defRPr sz="800">
                <a:solidFill>
                  <a:schemeClr val="bg1">
                    <a:lumMod val="50000"/>
                  </a:schemeClr>
                </a:solidFill>
              </a:defRPr>
            </a:lvl8pPr>
            <a:lvl9pPr marL="0" indent="0" algn="r">
              <a:defRPr sz="800">
                <a:solidFill>
                  <a:schemeClr val="bg1">
                    <a:lumMod val="50000"/>
                  </a:schemeClr>
                </a:solidFill>
              </a:defRPr>
            </a:lvl9pPr>
          </a:lstStyle>
          <a:p>
            <a:fld id="{B707CCBA-EF1F-46A9-AD9D-E50130406374}" type="slidenum">
              <a:rPr lang="en-US" smtClean="0">
                <a:solidFill>
                  <a:srgbClr val="D8D8D8">
                    <a:lumMod val="50000"/>
                  </a:srgbClr>
                </a:solidFill>
              </a:rPr>
              <a:pPr/>
              <a:t>‹#›</a:t>
            </a:fld>
            <a:endParaRPr lang="en-US" dirty="0">
              <a:solidFill>
                <a:srgbClr val="D8D8D8">
                  <a:lumMod val="50000"/>
                </a:srgbClr>
              </a:solidFill>
            </a:endParaRPr>
          </a:p>
        </p:txBody>
      </p:sp>
      <p:sp>
        <p:nvSpPr>
          <p:cNvPr id="7" name="Rechteck 13"/>
          <p:cNvSpPr/>
          <p:nvPr userDrawn="1"/>
        </p:nvSpPr>
        <p:spPr bwMode="gray">
          <a:xfrm>
            <a:off x="0" y="1501"/>
            <a:ext cx="10992619" cy="303812"/>
          </a:xfrm>
          <a:custGeom>
            <a:avLst/>
            <a:gdLst/>
            <a:ahLst/>
            <a:cxnLst/>
            <a:rect l="l" t="t" r="r" b="b"/>
            <a:pathLst>
              <a:path w="8244464" h="227859">
                <a:moveTo>
                  <a:pt x="0" y="0"/>
                </a:moveTo>
                <a:lnTo>
                  <a:pt x="180956" y="0"/>
                </a:lnTo>
                <a:lnTo>
                  <a:pt x="457200" y="0"/>
                </a:lnTo>
                <a:lnTo>
                  <a:pt x="8244464" y="0"/>
                </a:lnTo>
                <a:lnTo>
                  <a:pt x="8199932" y="227859"/>
                </a:lnTo>
                <a:lnTo>
                  <a:pt x="0" y="227859"/>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121920" numCol="1" spcCol="0" rtlCol="0" fromWordArt="0" anchor="ctr" anchorCtr="0" forceAA="0" compatLnSpc="1">
            <a:prstTxWarp prst="textNoShape">
              <a:avLst/>
            </a:prstTxWarp>
            <a:noAutofit/>
          </a:bodyPr>
          <a:lstStyle/>
          <a:p>
            <a:pPr algn="ctr"/>
            <a:endParaRPr lang="en-US" sz="1867" dirty="0" err="1" smtClean="0">
              <a:solidFill>
                <a:srgbClr val="FFFFFF"/>
              </a:solidFill>
            </a:endParaRPr>
          </a:p>
        </p:txBody>
      </p:sp>
      <p:grpSp>
        <p:nvGrpSpPr>
          <p:cNvPr id="8" name="Gruppieren 1"/>
          <p:cNvGrpSpPr/>
          <p:nvPr userDrawn="1"/>
        </p:nvGrpSpPr>
        <p:grpSpPr bwMode="gray">
          <a:xfrm rot="915580">
            <a:off x="11272838" y="34925"/>
            <a:ext cx="704531" cy="270303"/>
            <a:chOff x="4214510" y="2565340"/>
            <a:chExt cx="2105328" cy="807737"/>
          </a:xfrm>
        </p:grpSpPr>
        <p:sp>
          <p:nvSpPr>
            <p:cNvPr id="9" name="Ellipse 2"/>
            <p:cNvSpPr/>
            <p:nvPr userDrawn="1"/>
          </p:nvSpPr>
          <p:spPr bwMode="gray">
            <a:xfrm>
              <a:off x="4873206" y="2565340"/>
              <a:ext cx="784644" cy="784644"/>
            </a:xfrm>
            <a:prstGeom prst="ellipse">
              <a:avLst/>
            </a:prstGeom>
            <a:solidFill>
              <a:srgbClr val="FFC4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D8D8D8"/>
                </a:solidFill>
              </a:endParaRPr>
            </a:p>
          </p:txBody>
        </p:sp>
        <p:grpSp>
          <p:nvGrpSpPr>
            <p:cNvPr id="10" name="Gruppieren 3"/>
            <p:cNvGrpSpPr/>
            <p:nvPr userDrawn="1"/>
          </p:nvGrpSpPr>
          <p:grpSpPr bwMode="gray">
            <a:xfrm rot="20700000">
              <a:off x="4214510" y="2567523"/>
              <a:ext cx="2105328" cy="805554"/>
              <a:chOff x="4169547" y="2547938"/>
              <a:chExt cx="2195254" cy="839962"/>
            </a:xfrm>
          </p:grpSpPr>
          <p:sp>
            <p:nvSpPr>
              <p:cNvPr id="11" name="Freeform 9"/>
              <p:cNvSpPr>
                <a:spLocks noEditPoints="1"/>
              </p:cNvSpPr>
              <p:nvPr/>
            </p:nvSpPr>
            <p:spPr bwMode="gray">
              <a:xfrm>
                <a:off x="4169547" y="2547938"/>
                <a:ext cx="2195254" cy="839962"/>
              </a:xfrm>
              <a:custGeom>
                <a:avLst/>
                <a:gdLst>
                  <a:gd name="T0" fmla="*/ 671 w 690"/>
                  <a:gd name="T1" fmla="*/ 193 h 262"/>
                  <a:gd name="T2" fmla="*/ 644 w 690"/>
                  <a:gd name="T3" fmla="*/ 181 h 262"/>
                  <a:gd name="T4" fmla="*/ 620 w 690"/>
                  <a:gd name="T5" fmla="*/ 172 h 262"/>
                  <a:gd name="T6" fmla="*/ 661 w 690"/>
                  <a:gd name="T7" fmla="*/ 139 h 262"/>
                  <a:gd name="T8" fmla="*/ 668 w 690"/>
                  <a:gd name="T9" fmla="*/ 73 h 262"/>
                  <a:gd name="T10" fmla="*/ 621 w 690"/>
                  <a:gd name="T11" fmla="*/ 78 h 262"/>
                  <a:gd name="T12" fmla="*/ 649 w 690"/>
                  <a:gd name="T13" fmla="*/ 120 h 262"/>
                  <a:gd name="T14" fmla="*/ 532 w 690"/>
                  <a:gd name="T15" fmla="*/ 82 h 262"/>
                  <a:gd name="T16" fmla="*/ 494 w 690"/>
                  <a:gd name="T17" fmla="*/ 62 h 262"/>
                  <a:gd name="T18" fmla="*/ 475 w 690"/>
                  <a:gd name="T19" fmla="*/ 52 h 262"/>
                  <a:gd name="T20" fmla="*/ 472 w 690"/>
                  <a:gd name="T21" fmla="*/ 51 h 262"/>
                  <a:gd name="T22" fmla="*/ 467 w 690"/>
                  <a:gd name="T23" fmla="*/ 50 h 262"/>
                  <a:gd name="T24" fmla="*/ 464 w 690"/>
                  <a:gd name="T25" fmla="*/ 50 h 262"/>
                  <a:gd name="T26" fmla="*/ 353 w 690"/>
                  <a:gd name="T27" fmla="*/ 0 h 262"/>
                  <a:gd name="T28" fmla="*/ 341 w 690"/>
                  <a:gd name="T29" fmla="*/ 0 h 262"/>
                  <a:gd name="T30" fmla="*/ 235 w 690"/>
                  <a:gd name="T31" fmla="*/ 51 h 262"/>
                  <a:gd name="T32" fmla="*/ 231 w 690"/>
                  <a:gd name="T33" fmla="*/ 50 h 262"/>
                  <a:gd name="T34" fmla="*/ 227 w 690"/>
                  <a:gd name="T35" fmla="*/ 50 h 262"/>
                  <a:gd name="T36" fmla="*/ 224 w 690"/>
                  <a:gd name="T37" fmla="*/ 50 h 262"/>
                  <a:gd name="T38" fmla="*/ 221 w 690"/>
                  <a:gd name="T39" fmla="*/ 50 h 262"/>
                  <a:gd name="T40" fmla="*/ 218 w 690"/>
                  <a:gd name="T41" fmla="*/ 51 h 262"/>
                  <a:gd name="T42" fmla="*/ 215 w 690"/>
                  <a:gd name="T43" fmla="*/ 52 h 262"/>
                  <a:gd name="T44" fmla="*/ 212 w 690"/>
                  <a:gd name="T45" fmla="*/ 53 h 262"/>
                  <a:gd name="T46" fmla="*/ 163 w 690"/>
                  <a:gd name="T47" fmla="*/ 81 h 262"/>
                  <a:gd name="T48" fmla="*/ 42 w 690"/>
                  <a:gd name="T49" fmla="*/ 123 h 262"/>
                  <a:gd name="T50" fmla="*/ 69 w 690"/>
                  <a:gd name="T51" fmla="*/ 78 h 262"/>
                  <a:gd name="T52" fmla="*/ 22 w 690"/>
                  <a:gd name="T53" fmla="*/ 73 h 262"/>
                  <a:gd name="T54" fmla="*/ 30 w 690"/>
                  <a:gd name="T55" fmla="*/ 139 h 262"/>
                  <a:gd name="T56" fmla="*/ 64 w 690"/>
                  <a:gd name="T57" fmla="*/ 176 h 262"/>
                  <a:gd name="T58" fmla="*/ 41 w 690"/>
                  <a:gd name="T59" fmla="*/ 194 h 262"/>
                  <a:gd name="T60" fmla="*/ 4 w 690"/>
                  <a:gd name="T61" fmla="*/ 213 h 262"/>
                  <a:gd name="T62" fmla="*/ 29 w 690"/>
                  <a:gd name="T63" fmla="*/ 232 h 262"/>
                  <a:gd name="T64" fmla="*/ 88 w 690"/>
                  <a:gd name="T65" fmla="*/ 208 h 262"/>
                  <a:gd name="T66" fmla="*/ 138 w 690"/>
                  <a:gd name="T67" fmla="*/ 181 h 262"/>
                  <a:gd name="T68" fmla="*/ 184 w 690"/>
                  <a:gd name="T69" fmla="*/ 186 h 262"/>
                  <a:gd name="T70" fmla="*/ 159 w 690"/>
                  <a:gd name="T71" fmla="*/ 200 h 262"/>
                  <a:gd name="T72" fmla="*/ 181 w 690"/>
                  <a:gd name="T73" fmla="*/ 222 h 262"/>
                  <a:gd name="T74" fmla="*/ 223 w 690"/>
                  <a:gd name="T75" fmla="*/ 214 h 262"/>
                  <a:gd name="T76" fmla="*/ 314 w 690"/>
                  <a:gd name="T77" fmla="*/ 258 h 262"/>
                  <a:gd name="T78" fmla="*/ 322 w 690"/>
                  <a:gd name="T79" fmla="*/ 260 h 262"/>
                  <a:gd name="T80" fmla="*/ 331 w 690"/>
                  <a:gd name="T81" fmla="*/ 262 h 262"/>
                  <a:gd name="T82" fmla="*/ 341 w 690"/>
                  <a:gd name="T83" fmla="*/ 262 h 262"/>
                  <a:gd name="T84" fmla="*/ 353 w 690"/>
                  <a:gd name="T85" fmla="*/ 262 h 262"/>
                  <a:gd name="T86" fmla="*/ 362 w 690"/>
                  <a:gd name="T87" fmla="*/ 262 h 262"/>
                  <a:gd name="T88" fmla="*/ 371 w 690"/>
                  <a:gd name="T89" fmla="*/ 260 h 262"/>
                  <a:gd name="T90" fmla="*/ 475 w 690"/>
                  <a:gd name="T91" fmla="*/ 217 h 262"/>
                  <a:gd name="T92" fmla="*/ 516 w 690"/>
                  <a:gd name="T93" fmla="*/ 213 h 262"/>
                  <a:gd name="T94" fmla="*/ 528 w 690"/>
                  <a:gd name="T95" fmla="*/ 188 h 262"/>
                  <a:gd name="T96" fmla="*/ 503 w 690"/>
                  <a:gd name="T97" fmla="*/ 181 h 262"/>
                  <a:gd name="T98" fmla="*/ 560 w 690"/>
                  <a:gd name="T99" fmla="*/ 181 h 262"/>
                  <a:gd name="T100" fmla="*/ 602 w 690"/>
                  <a:gd name="T101" fmla="*/ 208 h 262"/>
                  <a:gd name="T102" fmla="*/ 647 w 690"/>
                  <a:gd name="T103" fmla="*/ 225 h 262"/>
                  <a:gd name="T104" fmla="*/ 675 w 690"/>
                  <a:gd name="T105" fmla="*/ 231 h 262"/>
                  <a:gd name="T106" fmla="*/ 461 w 690"/>
                  <a:gd name="T107" fmla="*/ 128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262">
                    <a:moveTo>
                      <a:pt x="687" y="218"/>
                    </a:moveTo>
                    <a:cubicBezTo>
                      <a:pt x="687" y="217"/>
                      <a:pt x="687" y="216"/>
                      <a:pt x="686" y="215"/>
                    </a:cubicBezTo>
                    <a:cubicBezTo>
                      <a:pt x="686" y="215"/>
                      <a:pt x="686" y="214"/>
                      <a:pt x="686" y="213"/>
                    </a:cubicBezTo>
                    <a:cubicBezTo>
                      <a:pt x="686" y="208"/>
                      <a:pt x="683" y="203"/>
                      <a:pt x="680" y="202"/>
                    </a:cubicBezTo>
                    <a:cubicBezTo>
                      <a:pt x="678" y="201"/>
                      <a:pt x="677" y="200"/>
                      <a:pt x="676" y="198"/>
                    </a:cubicBezTo>
                    <a:cubicBezTo>
                      <a:pt x="675" y="196"/>
                      <a:pt x="674" y="194"/>
                      <a:pt x="671" y="193"/>
                    </a:cubicBezTo>
                    <a:cubicBezTo>
                      <a:pt x="669" y="191"/>
                      <a:pt x="666" y="189"/>
                      <a:pt x="664" y="188"/>
                    </a:cubicBezTo>
                    <a:cubicBezTo>
                      <a:pt x="661" y="188"/>
                      <a:pt x="658" y="187"/>
                      <a:pt x="656" y="188"/>
                    </a:cubicBezTo>
                    <a:cubicBezTo>
                      <a:pt x="655" y="189"/>
                      <a:pt x="654" y="190"/>
                      <a:pt x="652" y="192"/>
                    </a:cubicBezTo>
                    <a:cubicBezTo>
                      <a:pt x="650" y="193"/>
                      <a:pt x="649" y="194"/>
                      <a:pt x="649" y="194"/>
                    </a:cubicBezTo>
                    <a:cubicBezTo>
                      <a:pt x="647" y="192"/>
                      <a:pt x="646" y="190"/>
                      <a:pt x="645" y="187"/>
                    </a:cubicBezTo>
                    <a:cubicBezTo>
                      <a:pt x="645" y="185"/>
                      <a:pt x="644" y="183"/>
                      <a:pt x="644" y="181"/>
                    </a:cubicBezTo>
                    <a:cubicBezTo>
                      <a:pt x="641" y="174"/>
                      <a:pt x="635" y="176"/>
                      <a:pt x="631" y="176"/>
                    </a:cubicBezTo>
                    <a:cubicBezTo>
                      <a:pt x="630" y="176"/>
                      <a:pt x="630" y="176"/>
                      <a:pt x="630" y="176"/>
                    </a:cubicBezTo>
                    <a:cubicBezTo>
                      <a:pt x="628" y="177"/>
                      <a:pt x="628" y="177"/>
                      <a:pt x="628" y="177"/>
                    </a:cubicBezTo>
                    <a:cubicBezTo>
                      <a:pt x="627" y="176"/>
                      <a:pt x="627" y="176"/>
                      <a:pt x="627" y="176"/>
                    </a:cubicBezTo>
                    <a:cubicBezTo>
                      <a:pt x="627" y="176"/>
                      <a:pt x="627" y="176"/>
                      <a:pt x="626" y="176"/>
                    </a:cubicBezTo>
                    <a:cubicBezTo>
                      <a:pt x="620" y="172"/>
                      <a:pt x="620" y="172"/>
                      <a:pt x="620" y="172"/>
                    </a:cubicBezTo>
                    <a:cubicBezTo>
                      <a:pt x="620" y="171"/>
                      <a:pt x="620" y="171"/>
                      <a:pt x="620" y="171"/>
                    </a:cubicBezTo>
                    <a:cubicBezTo>
                      <a:pt x="620" y="171"/>
                      <a:pt x="620" y="170"/>
                      <a:pt x="621" y="168"/>
                    </a:cubicBezTo>
                    <a:cubicBezTo>
                      <a:pt x="623" y="164"/>
                      <a:pt x="625" y="155"/>
                      <a:pt x="626" y="147"/>
                    </a:cubicBezTo>
                    <a:cubicBezTo>
                      <a:pt x="628" y="147"/>
                      <a:pt x="629" y="148"/>
                      <a:pt x="631" y="148"/>
                    </a:cubicBezTo>
                    <a:cubicBezTo>
                      <a:pt x="646" y="149"/>
                      <a:pt x="655" y="145"/>
                      <a:pt x="660" y="139"/>
                    </a:cubicBezTo>
                    <a:cubicBezTo>
                      <a:pt x="660" y="139"/>
                      <a:pt x="660" y="139"/>
                      <a:pt x="661" y="139"/>
                    </a:cubicBezTo>
                    <a:cubicBezTo>
                      <a:pt x="664" y="136"/>
                      <a:pt x="666" y="133"/>
                      <a:pt x="667" y="129"/>
                    </a:cubicBezTo>
                    <a:cubicBezTo>
                      <a:pt x="668" y="126"/>
                      <a:pt x="669" y="123"/>
                      <a:pt x="669" y="119"/>
                    </a:cubicBezTo>
                    <a:cubicBezTo>
                      <a:pt x="669" y="104"/>
                      <a:pt x="660" y="92"/>
                      <a:pt x="650" y="87"/>
                    </a:cubicBezTo>
                    <a:cubicBezTo>
                      <a:pt x="646" y="85"/>
                      <a:pt x="645" y="83"/>
                      <a:pt x="644" y="82"/>
                    </a:cubicBezTo>
                    <a:cubicBezTo>
                      <a:pt x="644" y="82"/>
                      <a:pt x="645" y="82"/>
                      <a:pt x="645" y="82"/>
                    </a:cubicBezTo>
                    <a:cubicBezTo>
                      <a:pt x="658" y="82"/>
                      <a:pt x="665" y="77"/>
                      <a:pt x="668" y="73"/>
                    </a:cubicBezTo>
                    <a:cubicBezTo>
                      <a:pt x="671" y="69"/>
                      <a:pt x="672" y="63"/>
                      <a:pt x="672" y="58"/>
                    </a:cubicBezTo>
                    <a:cubicBezTo>
                      <a:pt x="672" y="55"/>
                      <a:pt x="672" y="52"/>
                      <a:pt x="671" y="49"/>
                    </a:cubicBezTo>
                    <a:cubicBezTo>
                      <a:pt x="668" y="43"/>
                      <a:pt x="664" y="45"/>
                      <a:pt x="662" y="48"/>
                    </a:cubicBezTo>
                    <a:cubicBezTo>
                      <a:pt x="661" y="50"/>
                      <a:pt x="652" y="57"/>
                      <a:pt x="640" y="58"/>
                    </a:cubicBezTo>
                    <a:cubicBezTo>
                      <a:pt x="632" y="58"/>
                      <a:pt x="627" y="62"/>
                      <a:pt x="625" y="66"/>
                    </a:cubicBezTo>
                    <a:cubicBezTo>
                      <a:pt x="622" y="70"/>
                      <a:pt x="621" y="74"/>
                      <a:pt x="621" y="78"/>
                    </a:cubicBezTo>
                    <a:cubicBezTo>
                      <a:pt x="621" y="80"/>
                      <a:pt x="621" y="81"/>
                      <a:pt x="621" y="82"/>
                    </a:cubicBezTo>
                    <a:cubicBezTo>
                      <a:pt x="623" y="88"/>
                      <a:pt x="628" y="92"/>
                      <a:pt x="636" y="98"/>
                    </a:cubicBezTo>
                    <a:cubicBezTo>
                      <a:pt x="636" y="98"/>
                      <a:pt x="636" y="98"/>
                      <a:pt x="639" y="101"/>
                    </a:cubicBezTo>
                    <a:cubicBezTo>
                      <a:pt x="639" y="101"/>
                      <a:pt x="639" y="101"/>
                      <a:pt x="640" y="102"/>
                    </a:cubicBezTo>
                    <a:cubicBezTo>
                      <a:pt x="646" y="107"/>
                      <a:pt x="649" y="113"/>
                      <a:pt x="649" y="118"/>
                    </a:cubicBezTo>
                    <a:cubicBezTo>
                      <a:pt x="649" y="119"/>
                      <a:pt x="649" y="120"/>
                      <a:pt x="649" y="120"/>
                    </a:cubicBezTo>
                    <a:cubicBezTo>
                      <a:pt x="649" y="121"/>
                      <a:pt x="649" y="122"/>
                      <a:pt x="648" y="123"/>
                    </a:cubicBezTo>
                    <a:cubicBezTo>
                      <a:pt x="645" y="128"/>
                      <a:pt x="637" y="131"/>
                      <a:pt x="626" y="127"/>
                    </a:cubicBezTo>
                    <a:cubicBezTo>
                      <a:pt x="621" y="125"/>
                      <a:pt x="611" y="119"/>
                      <a:pt x="605" y="113"/>
                    </a:cubicBezTo>
                    <a:cubicBezTo>
                      <a:pt x="597" y="105"/>
                      <a:pt x="588" y="104"/>
                      <a:pt x="578" y="103"/>
                    </a:cubicBezTo>
                    <a:cubicBezTo>
                      <a:pt x="570" y="102"/>
                      <a:pt x="565" y="100"/>
                      <a:pt x="562" y="96"/>
                    </a:cubicBezTo>
                    <a:cubicBezTo>
                      <a:pt x="551" y="84"/>
                      <a:pt x="541" y="83"/>
                      <a:pt x="532" y="82"/>
                    </a:cubicBezTo>
                    <a:cubicBezTo>
                      <a:pt x="528" y="82"/>
                      <a:pt x="528" y="82"/>
                      <a:pt x="527" y="81"/>
                    </a:cubicBezTo>
                    <a:cubicBezTo>
                      <a:pt x="521" y="72"/>
                      <a:pt x="514" y="69"/>
                      <a:pt x="508" y="67"/>
                    </a:cubicBezTo>
                    <a:cubicBezTo>
                      <a:pt x="506" y="66"/>
                      <a:pt x="504" y="66"/>
                      <a:pt x="503" y="66"/>
                    </a:cubicBezTo>
                    <a:cubicBezTo>
                      <a:pt x="503" y="66"/>
                      <a:pt x="503" y="66"/>
                      <a:pt x="499" y="65"/>
                    </a:cubicBezTo>
                    <a:cubicBezTo>
                      <a:pt x="499" y="65"/>
                      <a:pt x="499" y="65"/>
                      <a:pt x="499" y="64"/>
                    </a:cubicBezTo>
                    <a:cubicBezTo>
                      <a:pt x="497" y="63"/>
                      <a:pt x="495" y="63"/>
                      <a:pt x="494" y="62"/>
                    </a:cubicBezTo>
                    <a:cubicBezTo>
                      <a:pt x="490" y="61"/>
                      <a:pt x="486" y="59"/>
                      <a:pt x="479" y="54"/>
                    </a:cubicBezTo>
                    <a:cubicBezTo>
                      <a:pt x="479" y="54"/>
                      <a:pt x="479" y="54"/>
                      <a:pt x="478" y="53"/>
                    </a:cubicBezTo>
                    <a:cubicBezTo>
                      <a:pt x="478" y="53"/>
                      <a:pt x="478" y="53"/>
                      <a:pt x="478" y="53"/>
                    </a:cubicBezTo>
                    <a:cubicBezTo>
                      <a:pt x="478" y="53"/>
                      <a:pt x="478" y="53"/>
                      <a:pt x="477" y="53"/>
                    </a:cubicBezTo>
                    <a:cubicBezTo>
                      <a:pt x="477" y="53"/>
                      <a:pt x="477" y="53"/>
                      <a:pt x="477" y="52"/>
                    </a:cubicBezTo>
                    <a:cubicBezTo>
                      <a:pt x="477" y="52"/>
                      <a:pt x="477" y="52"/>
                      <a:pt x="475" y="52"/>
                    </a:cubicBezTo>
                    <a:cubicBezTo>
                      <a:pt x="475" y="52"/>
                      <a:pt x="475" y="52"/>
                      <a:pt x="474" y="51"/>
                    </a:cubicBezTo>
                    <a:cubicBezTo>
                      <a:pt x="474" y="51"/>
                      <a:pt x="474" y="51"/>
                      <a:pt x="473" y="51"/>
                    </a:cubicBezTo>
                    <a:cubicBezTo>
                      <a:pt x="473" y="51"/>
                      <a:pt x="473" y="51"/>
                      <a:pt x="473" y="51"/>
                    </a:cubicBezTo>
                    <a:cubicBezTo>
                      <a:pt x="473" y="51"/>
                      <a:pt x="473" y="51"/>
                      <a:pt x="473" y="51"/>
                    </a:cubicBezTo>
                    <a:cubicBezTo>
                      <a:pt x="473" y="51"/>
                      <a:pt x="473" y="51"/>
                      <a:pt x="472" y="51"/>
                    </a:cubicBezTo>
                    <a:cubicBezTo>
                      <a:pt x="472" y="51"/>
                      <a:pt x="472" y="51"/>
                      <a:pt x="472" y="51"/>
                    </a:cubicBezTo>
                    <a:cubicBezTo>
                      <a:pt x="472" y="51"/>
                      <a:pt x="472" y="51"/>
                      <a:pt x="471" y="51"/>
                    </a:cubicBezTo>
                    <a:cubicBezTo>
                      <a:pt x="471" y="51"/>
                      <a:pt x="471" y="51"/>
                      <a:pt x="471" y="50"/>
                    </a:cubicBezTo>
                    <a:cubicBezTo>
                      <a:pt x="471" y="50"/>
                      <a:pt x="471" y="50"/>
                      <a:pt x="470" y="50"/>
                    </a:cubicBezTo>
                    <a:cubicBezTo>
                      <a:pt x="470" y="50"/>
                      <a:pt x="470" y="50"/>
                      <a:pt x="470" y="50"/>
                    </a:cubicBezTo>
                    <a:cubicBezTo>
                      <a:pt x="470" y="50"/>
                      <a:pt x="470" y="50"/>
                      <a:pt x="467" y="50"/>
                    </a:cubicBezTo>
                    <a:cubicBezTo>
                      <a:pt x="467" y="50"/>
                      <a:pt x="467" y="50"/>
                      <a:pt x="467" y="50"/>
                    </a:cubicBezTo>
                    <a:cubicBezTo>
                      <a:pt x="467" y="50"/>
                      <a:pt x="467" y="50"/>
                      <a:pt x="466" y="50"/>
                    </a:cubicBezTo>
                    <a:cubicBezTo>
                      <a:pt x="466" y="50"/>
                      <a:pt x="466" y="50"/>
                      <a:pt x="466" y="50"/>
                    </a:cubicBezTo>
                    <a:cubicBezTo>
                      <a:pt x="466" y="50"/>
                      <a:pt x="466" y="50"/>
                      <a:pt x="465" y="50"/>
                    </a:cubicBezTo>
                    <a:cubicBezTo>
                      <a:pt x="465" y="50"/>
                      <a:pt x="465" y="50"/>
                      <a:pt x="465" y="50"/>
                    </a:cubicBezTo>
                    <a:cubicBezTo>
                      <a:pt x="465" y="50"/>
                      <a:pt x="465" y="50"/>
                      <a:pt x="464" y="50"/>
                    </a:cubicBezTo>
                    <a:cubicBezTo>
                      <a:pt x="464" y="50"/>
                      <a:pt x="464" y="50"/>
                      <a:pt x="464" y="50"/>
                    </a:cubicBezTo>
                    <a:cubicBezTo>
                      <a:pt x="464" y="50"/>
                      <a:pt x="464" y="50"/>
                      <a:pt x="463" y="50"/>
                    </a:cubicBezTo>
                    <a:cubicBezTo>
                      <a:pt x="463" y="50"/>
                      <a:pt x="463" y="50"/>
                      <a:pt x="463" y="50"/>
                    </a:cubicBezTo>
                    <a:cubicBezTo>
                      <a:pt x="463" y="50"/>
                      <a:pt x="463" y="50"/>
                      <a:pt x="462" y="50"/>
                    </a:cubicBezTo>
                    <a:cubicBezTo>
                      <a:pt x="458" y="50"/>
                      <a:pt x="455" y="51"/>
                      <a:pt x="452" y="52"/>
                    </a:cubicBezTo>
                    <a:cubicBezTo>
                      <a:pt x="429" y="22"/>
                      <a:pt x="395" y="2"/>
                      <a:pt x="355" y="0"/>
                    </a:cubicBezTo>
                    <a:cubicBezTo>
                      <a:pt x="354" y="0"/>
                      <a:pt x="354" y="0"/>
                      <a:pt x="353" y="0"/>
                    </a:cubicBezTo>
                    <a:cubicBezTo>
                      <a:pt x="352" y="0"/>
                      <a:pt x="352" y="0"/>
                      <a:pt x="351" y="0"/>
                    </a:cubicBezTo>
                    <a:cubicBezTo>
                      <a:pt x="350" y="0"/>
                      <a:pt x="350" y="0"/>
                      <a:pt x="349" y="0"/>
                    </a:cubicBezTo>
                    <a:cubicBezTo>
                      <a:pt x="348" y="0"/>
                      <a:pt x="348" y="0"/>
                      <a:pt x="347" y="0"/>
                    </a:cubicBezTo>
                    <a:cubicBezTo>
                      <a:pt x="347" y="0"/>
                      <a:pt x="346" y="0"/>
                      <a:pt x="345" y="0"/>
                    </a:cubicBezTo>
                    <a:cubicBezTo>
                      <a:pt x="345" y="0"/>
                      <a:pt x="343" y="0"/>
                      <a:pt x="343" y="0"/>
                    </a:cubicBezTo>
                    <a:cubicBezTo>
                      <a:pt x="342" y="0"/>
                      <a:pt x="341" y="0"/>
                      <a:pt x="341" y="0"/>
                    </a:cubicBezTo>
                    <a:cubicBezTo>
                      <a:pt x="300" y="2"/>
                      <a:pt x="264" y="22"/>
                      <a:pt x="242" y="53"/>
                    </a:cubicBezTo>
                    <a:cubicBezTo>
                      <a:pt x="242" y="53"/>
                      <a:pt x="242" y="53"/>
                      <a:pt x="241" y="53"/>
                    </a:cubicBezTo>
                    <a:cubicBezTo>
                      <a:pt x="241" y="53"/>
                      <a:pt x="241" y="53"/>
                      <a:pt x="241" y="53"/>
                    </a:cubicBezTo>
                    <a:cubicBezTo>
                      <a:pt x="240" y="52"/>
                      <a:pt x="239" y="52"/>
                      <a:pt x="237" y="51"/>
                    </a:cubicBezTo>
                    <a:cubicBezTo>
                      <a:pt x="237" y="51"/>
                      <a:pt x="237" y="51"/>
                      <a:pt x="237" y="51"/>
                    </a:cubicBezTo>
                    <a:cubicBezTo>
                      <a:pt x="236" y="51"/>
                      <a:pt x="236" y="51"/>
                      <a:pt x="235" y="51"/>
                    </a:cubicBezTo>
                    <a:cubicBezTo>
                      <a:pt x="235" y="51"/>
                      <a:pt x="235" y="51"/>
                      <a:pt x="234" y="51"/>
                    </a:cubicBezTo>
                    <a:cubicBezTo>
                      <a:pt x="234" y="51"/>
                      <a:pt x="233" y="50"/>
                      <a:pt x="233" y="50"/>
                    </a:cubicBezTo>
                    <a:cubicBezTo>
                      <a:pt x="233" y="50"/>
                      <a:pt x="233" y="50"/>
                      <a:pt x="232" y="50"/>
                    </a:cubicBezTo>
                    <a:cubicBezTo>
                      <a:pt x="232" y="50"/>
                      <a:pt x="232" y="50"/>
                      <a:pt x="232" y="50"/>
                    </a:cubicBezTo>
                    <a:cubicBezTo>
                      <a:pt x="232" y="50"/>
                      <a:pt x="232" y="50"/>
                      <a:pt x="231" y="50"/>
                    </a:cubicBezTo>
                    <a:cubicBezTo>
                      <a:pt x="231" y="50"/>
                      <a:pt x="231" y="50"/>
                      <a:pt x="231" y="50"/>
                    </a:cubicBezTo>
                    <a:cubicBezTo>
                      <a:pt x="231" y="50"/>
                      <a:pt x="231" y="50"/>
                      <a:pt x="230" y="50"/>
                    </a:cubicBezTo>
                    <a:cubicBezTo>
                      <a:pt x="230" y="50"/>
                      <a:pt x="230" y="50"/>
                      <a:pt x="230" y="50"/>
                    </a:cubicBezTo>
                    <a:cubicBezTo>
                      <a:pt x="230" y="50"/>
                      <a:pt x="230" y="50"/>
                      <a:pt x="229" y="50"/>
                    </a:cubicBezTo>
                    <a:cubicBezTo>
                      <a:pt x="229" y="50"/>
                      <a:pt x="229" y="50"/>
                      <a:pt x="229" y="50"/>
                    </a:cubicBezTo>
                    <a:cubicBezTo>
                      <a:pt x="229" y="50"/>
                      <a:pt x="229" y="50"/>
                      <a:pt x="228" y="50"/>
                    </a:cubicBezTo>
                    <a:cubicBezTo>
                      <a:pt x="228" y="50"/>
                      <a:pt x="227" y="50"/>
                      <a:pt x="227" y="50"/>
                    </a:cubicBezTo>
                    <a:cubicBezTo>
                      <a:pt x="227" y="50"/>
                      <a:pt x="227" y="50"/>
                      <a:pt x="227" y="50"/>
                    </a:cubicBezTo>
                    <a:cubicBezTo>
                      <a:pt x="227" y="50"/>
                      <a:pt x="227" y="50"/>
                      <a:pt x="226" y="50"/>
                    </a:cubicBezTo>
                    <a:cubicBezTo>
                      <a:pt x="226" y="50"/>
                      <a:pt x="226" y="50"/>
                      <a:pt x="225" y="50"/>
                    </a:cubicBezTo>
                    <a:cubicBezTo>
                      <a:pt x="225" y="50"/>
                      <a:pt x="225" y="50"/>
                      <a:pt x="225" y="50"/>
                    </a:cubicBezTo>
                    <a:cubicBezTo>
                      <a:pt x="225" y="50"/>
                      <a:pt x="225" y="50"/>
                      <a:pt x="224" y="50"/>
                    </a:cubicBezTo>
                    <a:cubicBezTo>
                      <a:pt x="224" y="50"/>
                      <a:pt x="224" y="50"/>
                      <a:pt x="224" y="50"/>
                    </a:cubicBezTo>
                    <a:cubicBezTo>
                      <a:pt x="224" y="50"/>
                      <a:pt x="224" y="50"/>
                      <a:pt x="223" y="50"/>
                    </a:cubicBezTo>
                    <a:cubicBezTo>
                      <a:pt x="223" y="50"/>
                      <a:pt x="223" y="50"/>
                      <a:pt x="223" y="50"/>
                    </a:cubicBezTo>
                    <a:cubicBezTo>
                      <a:pt x="223" y="50"/>
                      <a:pt x="223" y="50"/>
                      <a:pt x="222" y="50"/>
                    </a:cubicBezTo>
                    <a:cubicBezTo>
                      <a:pt x="222" y="50"/>
                      <a:pt x="222" y="50"/>
                      <a:pt x="222" y="50"/>
                    </a:cubicBezTo>
                    <a:cubicBezTo>
                      <a:pt x="222" y="50"/>
                      <a:pt x="222" y="50"/>
                      <a:pt x="221" y="50"/>
                    </a:cubicBezTo>
                    <a:cubicBezTo>
                      <a:pt x="221" y="50"/>
                      <a:pt x="221" y="50"/>
                      <a:pt x="221" y="50"/>
                    </a:cubicBezTo>
                    <a:cubicBezTo>
                      <a:pt x="221" y="50"/>
                      <a:pt x="221" y="50"/>
                      <a:pt x="221" y="50"/>
                    </a:cubicBezTo>
                    <a:cubicBezTo>
                      <a:pt x="221" y="50"/>
                      <a:pt x="221" y="50"/>
                      <a:pt x="220" y="50"/>
                    </a:cubicBezTo>
                    <a:cubicBezTo>
                      <a:pt x="220" y="50"/>
                      <a:pt x="220" y="50"/>
                      <a:pt x="220" y="50"/>
                    </a:cubicBezTo>
                    <a:cubicBezTo>
                      <a:pt x="220" y="50"/>
                      <a:pt x="220" y="50"/>
                      <a:pt x="219" y="50"/>
                    </a:cubicBezTo>
                    <a:cubicBezTo>
                      <a:pt x="219" y="50"/>
                      <a:pt x="219" y="50"/>
                      <a:pt x="219" y="51"/>
                    </a:cubicBezTo>
                    <a:cubicBezTo>
                      <a:pt x="219" y="51"/>
                      <a:pt x="219" y="51"/>
                      <a:pt x="218" y="51"/>
                    </a:cubicBezTo>
                    <a:cubicBezTo>
                      <a:pt x="218" y="51"/>
                      <a:pt x="218" y="51"/>
                      <a:pt x="218" y="51"/>
                    </a:cubicBezTo>
                    <a:cubicBezTo>
                      <a:pt x="218" y="51"/>
                      <a:pt x="218" y="51"/>
                      <a:pt x="217" y="51"/>
                    </a:cubicBezTo>
                    <a:cubicBezTo>
                      <a:pt x="217" y="51"/>
                      <a:pt x="217" y="51"/>
                      <a:pt x="217" y="51"/>
                    </a:cubicBezTo>
                    <a:cubicBezTo>
                      <a:pt x="217" y="51"/>
                      <a:pt x="217" y="51"/>
                      <a:pt x="216" y="51"/>
                    </a:cubicBezTo>
                    <a:cubicBezTo>
                      <a:pt x="216" y="51"/>
                      <a:pt x="216" y="51"/>
                      <a:pt x="216" y="52"/>
                    </a:cubicBezTo>
                    <a:cubicBezTo>
                      <a:pt x="216" y="52"/>
                      <a:pt x="216" y="52"/>
                      <a:pt x="215" y="52"/>
                    </a:cubicBezTo>
                    <a:cubicBezTo>
                      <a:pt x="215" y="52"/>
                      <a:pt x="215" y="52"/>
                      <a:pt x="215" y="52"/>
                    </a:cubicBezTo>
                    <a:cubicBezTo>
                      <a:pt x="215" y="52"/>
                      <a:pt x="215" y="52"/>
                      <a:pt x="214" y="52"/>
                    </a:cubicBezTo>
                    <a:cubicBezTo>
                      <a:pt x="214" y="52"/>
                      <a:pt x="214" y="52"/>
                      <a:pt x="213" y="53"/>
                    </a:cubicBezTo>
                    <a:cubicBezTo>
                      <a:pt x="213" y="53"/>
                      <a:pt x="213" y="53"/>
                      <a:pt x="213" y="53"/>
                    </a:cubicBezTo>
                    <a:cubicBezTo>
                      <a:pt x="213" y="53"/>
                      <a:pt x="213" y="53"/>
                      <a:pt x="212" y="53"/>
                    </a:cubicBezTo>
                    <a:cubicBezTo>
                      <a:pt x="212" y="53"/>
                      <a:pt x="212" y="53"/>
                      <a:pt x="212" y="53"/>
                    </a:cubicBezTo>
                    <a:cubicBezTo>
                      <a:pt x="212" y="53"/>
                      <a:pt x="212" y="53"/>
                      <a:pt x="212" y="54"/>
                    </a:cubicBezTo>
                    <a:cubicBezTo>
                      <a:pt x="201" y="61"/>
                      <a:pt x="197" y="62"/>
                      <a:pt x="192" y="64"/>
                    </a:cubicBezTo>
                    <a:cubicBezTo>
                      <a:pt x="192" y="64"/>
                      <a:pt x="192" y="64"/>
                      <a:pt x="191" y="65"/>
                    </a:cubicBezTo>
                    <a:cubicBezTo>
                      <a:pt x="191" y="65"/>
                      <a:pt x="191" y="65"/>
                      <a:pt x="188" y="66"/>
                    </a:cubicBezTo>
                    <a:cubicBezTo>
                      <a:pt x="185" y="66"/>
                      <a:pt x="182" y="67"/>
                      <a:pt x="178" y="68"/>
                    </a:cubicBezTo>
                    <a:cubicBezTo>
                      <a:pt x="173" y="70"/>
                      <a:pt x="168" y="74"/>
                      <a:pt x="163" y="81"/>
                    </a:cubicBezTo>
                    <a:cubicBezTo>
                      <a:pt x="162" y="82"/>
                      <a:pt x="162" y="82"/>
                      <a:pt x="159" y="82"/>
                    </a:cubicBezTo>
                    <a:cubicBezTo>
                      <a:pt x="149" y="83"/>
                      <a:pt x="139" y="84"/>
                      <a:pt x="129" y="96"/>
                    </a:cubicBezTo>
                    <a:cubicBezTo>
                      <a:pt x="125" y="100"/>
                      <a:pt x="120" y="102"/>
                      <a:pt x="112" y="103"/>
                    </a:cubicBezTo>
                    <a:cubicBezTo>
                      <a:pt x="103" y="104"/>
                      <a:pt x="93" y="105"/>
                      <a:pt x="86" y="113"/>
                    </a:cubicBezTo>
                    <a:cubicBezTo>
                      <a:pt x="79" y="119"/>
                      <a:pt x="69" y="125"/>
                      <a:pt x="64" y="127"/>
                    </a:cubicBezTo>
                    <a:cubicBezTo>
                      <a:pt x="53" y="131"/>
                      <a:pt x="45" y="128"/>
                      <a:pt x="42" y="123"/>
                    </a:cubicBezTo>
                    <a:cubicBezTo>
                      <a:pt x="42" y="123"/>
                      <a:pt x="42" y="123"/>
                      <a:pt x="41" y="122"/>
                    </a:cubicBezTo>
                    <a:cubicBezTo>
                      <a:pt x="41" y="121"/>
                      <a:pt x="41" y="120"/>
                      <a:pt x="41" y="118"/>
                    </a:cubicBezTo>
                    <a:cubicBezTo>
                      <a:pt x="41" y="113"/>
                      <a:pt x="44" y="107"/>
                      <a:pt x="51" y="102"/>
                    </a:cubicBezTo>
                    <a:cubicBezTo>
                      <a:pt x="51" y="102"/>
                      <a:pt x="51" y="102"/>
                      <a:pt x="55" y="98"/>
                    </a:cubicBezTo>
                    <a:cubicBezTo>
                      <a:pt x="62" y="92"/>
                      <a:pt x="67" y="88"/>
                      <a:pt x="69" y="82"/>
                    </a:cubicBezTo>
                    <a:cubicBezTo>
                      <a:pt x="69" y="81"/>
                      <a:pt x="69" y="80"/>
                      <a:pt x="69" y="78"/>
                    </a:cubicBezTo>
                    <a:cubicBezTo>
                      <a:pt x="69" y="74"/>
                      <a:pt x="68" y="70"/>
                      <a:pt x="66" y="66"/>
                    </a:cubicBezTo>
                    <a:cubicBezTo>
                      <a:pt x="63" y="62"/>
                      <a:pt x="58" y="58"/>
                      <a:pt x="50" y="58"/>
                    </a:cubicBezTo>
                    <a:cubicBezTo>
                      <a:pt x="39" y="57"/>
                      <a:pt x="30" y="50"/>
                      <a:pt x="28" y="48"/>
                    </a:cubicBezTo>
                    <a:cubicBezTo>
                      <a:pt x="26" y="45"/>
                      <a:pt x="22" y="43"/>
                      <a:pt x="19" y="49"/>
                    </a:cubicBezTo>
                    <a:cubicBezTo>
                      <a:pt x="18" y="52"/>
                      <a:pt x="18" y="55"/>
                      <a:pt x="18" y="58"/>
                    </a:cubicBezTo>
                    <a:cubicBezTo>
                      <a:pt x="18" y="63"/>
                      <a:pt x="19" y="69"/>
                      <a:pt x="22" y="73"/>
                    </a:cubicBezTo>
                    <a:cubicBezTo>
                      <a:pt x="26" y="77"/>
                      <a:pt x="32" y="82"/>
                      <a:pt x="45" y="82"/>
                    </a:cubicBezTo>
                    <a:cubicBezTo>
                      <a:pt x="46" y="82"/>
                      <a:pt x="46" y="82"/>
                      <a:pt x="46" y="82"/>
                    </a:cubicBezTo>
                    <a:cubicBezTo>
                      <a:pt x="46" y="83"/>
                      <a:pt x="44" y="85"/>
                      <a:pt x="40" y="87"/>
                    </a:cubicBezTo>
                    <a:cubicBezTo>
                      <a:pt x="30" y="92"/>
                      <a:pt x="21" y="104"/>
                      <a:pt x="21" y="119"/>
                    </a:cubicBezTo>
                    <a:cubicBezTo>
                      <a:pt x="21" y="123"/>
                      <a:pt x="22" y="126"/>
                      <a:pt x="24" y="129"/>
                    </a:cubicBezTo>
                    <a:cubicBezTo>
                      <a:pt x="25" y="133"/>
                      <a:pt x="27" y="136"/>
                      <a:pt x="30" y="139"/>
                    </a:cubicBezTo>
                    <a:cubicBezTo>
                      <a:pt x="36" y="145"/>
                      <a:pt x="45" y="149"/>
                      <a:pt x="61" y="148"/>
                    </a:cubicBezTo>
                    <a:cubicBezTo>
                      <a:pt x="62" y="148"/>
                      <a:pt x="63" y="147"/>
                      <a:pt x="64" y="147"/>
                    </a:cubicBezTo>
                    <a:cubicBezTo>
                      <a:pt x="65" y="155"/>
                      <a:pt x="67" y="164"/>
                      <a:pt x="70" y="168"/>
                    </a:cubicBezTo>
                    <a:cubicBezTo>
                      <a:pt x="70" y="170"/>
                      <a:pt x="71" y="171"/>
                      <a:pt x="71" y="171"/>
                    </a:cubicBezTo>
                    <a:cubicBezTo>
                      <a:pt x="71" y="171"/>
                      <a:pt x="71" y="171"/>
                      <a:pt x="71" y="172"/>
                    </a:cubicBezTo>
                    <a:cubicBezTo>
                      <a:pt x="70" y="172"/>
                      <a:pt x="64" y="176"/>
                      <a:pt x="64" y="176"/>
                    </a:cubicBezTo>
                    <a:cubicBezTo>
                      <a:pt x="64" y="176"/>
                      <a:pt x="64" y="176"/>
                      <a:pt x="63" y="176"/>
                    </a:cubicBezTo>
                    <a:cubicBezTo>
                      <a:pt x="63" y="177"/>
                      <a:pt x="63" y="177"/>
                      <a:pt x="63" y="177"/>
                    </a:cubicBezTo>
                    <a:cubicBezTo>
                      <a:pt x="62" y="177"/>
                      <a:pt x="60" y="176"/>
                      <a:pt x="60" y="176"/>
                    </a:cubicBezTo>
                    <a:cubicBezTo>
                      <a:pt x="60" y="176"/>
                      <a:pt x="60" y="176"/>
                      <a:pt x="59" y="176"/>
                    </a:cubicBezTo>
                    <a:cubicBezTo>
                      <a:pt x="56" y="176"/>
                      <a:pt x="49" y="174"/>
                      <a:pt x="46" y="181"/>
                    </a:cubicBezTo>
                    <a:cubicBezTo>
                      <a:pt x="44" y="187"/>
                      <a:pt x="45" y="191"/>
                      <a:pt x="41" y="194"/>
                    </a:cubicBezTo>
                    <a:cubicBezTo>
                      <a:pt x="41" y="194"/>
                      <a:pt x="36" y="190"/>
                      <a:pt x="34" y="188"/>
                    </a:cubicBezTo>
                    <a:cubicBezTo>
                      <a:pt x="33" y="187"/>
                      <a:pt x="29" y="188"/>
                      <a:pt x="27" y="188"/>
                    </a:cubicBezTo>
                    <a:cubicBezTo>
                      <a:pt x="24" y="189"/>
                      <a:pt x="21" y="191"/>
                      <a:pt x="19" y="193"/>
                    </a:cubicBezTo>
                    <a:cubicBezTo>
                      <a:pt x="17" y="194"/>
                      <a:pt x="15" y="196"/>
                      <a:pt x="15" y="198"/>
                    </a:cubicBezTo>
                    <a:cubicBezTo>
                      <a:pt x="14" y="200"/>
                      <a:pt x="12" y="201"/>
                      <a:pt x="10" y="202"/>
                    </a:cubicBezTo>
                    <a:cubicBezTo>
                      <a:pt x="8" y="203"/>
                      <a:pt x="4" y="208"/>
                      <a:pt x="4" y="213"/>
                    </a:cubicBezTo>
                    <a:cubicBezTo>
                      <a:pt x="4" y="215"/>
                      <a:pt x="4" y="216"/>
                      <a:pt x="3" y="218"/>
                    </a:cubicBezTo>
                    <a:cubicBezTo>
                      <a:pt x="0" y="224"/>
                      <a:pt x="3" y="227"/>
                      <a:pt x="5" y="229"/>
                    </a:cubicBezTo>
                    <a:cubicBezTo>
                      <a:pt x="7" y="231"/>
                      <a:pt x="11" y="231"/>
                      <a:pt x="16" y="231"/>
                    </a:cubicBezTo>
                    <a:cubicBezTo>
                      <a:pt x="16" y="231"/>
                      <a:pt x="16" y="231"/>
                      <a:pt x="16" y="232"/>
                    </a:cubicBezTo>
                    <a:cubicBezTo>
                      <a:pt x="16" y="232"/>
                      <a:pt x="16" y="232"/>
                      <a:pt x="22" y="231"/>
                    </a:cubicBezTo>
                    <a:cubicBezTo>
                      <a:pt x="24" y="231"/>
                      <a:pt x="27" y="231"/>
                      <a:pt x="29" y="232"/>
                    </a:cubicBezTo>
                    <a:cubicBezTo>
                      <a:pt x="29" y="232"/>
                      <a:pt x="29" y="232"/>
                      <a:pt x="29" y="232"/>
                    </a:cubicBezTo>
                    <a:cubicBezTo>
                      <a:pt x="34" y="233"/>
                      <a:pt x="40" y="231"/>
                      <a:pt x="43" y="225"/>
                    </a:cubicBezTo>
                    <a:cubicBezTo>
                      <a:pt x="44" y="222"/>
                      <a:pt x="47" y="220"/>
                      <a:pt x="48" y="219"/>
                    </a:cubicBezTo>
                    <a:cubicBezTo>
                      <a:pt x="52" y="220"/>
                      <a:pt x="60" y="222"/>
                      <a:pt x="68" y="214"/>
                    </a:cubicBezTo>
                    <a:cubicBezTo>
                      <a:pt x="74" y="208"/>
                      <a:pt x="81" y="207"/>
                      <a:pt x="85" y="208"/>
                    </a:cubicBezTo>
                    <a:cubicBezTo>
                      <a:pt x="85" y="208"/>
                      <a:pt x="85" y="208"/>
                      <a:pt x="88" y="208"/>
                    </a:cubicBezTo>
                    <a:cubicBezTo>
                      <a:pt x="93" y="209"/>
                      <a:pt x="100" y="211"/>
                      <a:pt x="106" y="207"/>
                    </a:cubicBezTo>
                    <a:cubicBezTo>
                      <a:pt x="108" y="205"/>
                      <a:pt x="110" y="205"/>
                      <a:pt x="112" y="204"/>
                    </a:cubicBezTo>
                    <a:cubicBezTo>
                      <a:pt x="118" y="201"/>
                      <a:pt x="124" y="199"/>
                      <a:pt x="125" y="193"/>
                    </a:cubicBezTo>
                    <a:cubicBezTo>
                      <a:pt x="125" y="192"/>
                      <a:pt x="126" y="190"/>
                      <a:pt x="127" y="189"/>
                    </a:cubicBezTo>
                    <a:cubicBezTo>
                      <a:pt x="128" y="187"/>
                      <a:pt x="130" y="184"/>
                      <a:pt x="130" y="181"/>
                    </a:cubicBezTo>
                    <a:cubicBezTo>
                      <a:pt x="133" y="181"/>
                      <a:pt x="135" y="181"/>
                      <a:pt x="138" y="181"/>
                    </a:cubicBezTo>
                    <a:cubicBezTo>
                      <a:pt x="138" y="181"/>
                      <a:pt x="138" y="181"/>
                      <a:pt x="140" y="181"/>
                    </a:cubicBezTo>
                    <a:cubicBezTo>
                      <a:pt x="145" y="180"/>
                      <a:pt x="153" y="178"/>
                      <a:pt x="156" y="179"/>
                    </a:cubicBezTo>
                    <a:cubicBezTo>
                      <a:pt x="162" y="181"/>
                      <a:pt x="179" y="182"/>
                      <a:pt x="184" y="181"/>
                    </a:cubicBezTo>
                    <a:cubicBezTo>
                      <a:pt x="184" y="181"/>
                      <a:pt x="186" y="181"/>
                      <a:pt x="187" y="181"/>
                    </a:cubicBezTo>
                    <a:cubicBezTo>
                      <a:pt x="189" y="182"/>
                      <a:pt x="191" y="184"/>
                      <a:pt x="193" y="185"/>
                    </a:cubicBezTo>
                    <a:cubicBezTo>
                      <a:pt x="189" y="186"/>
                      <a:pt x="186" y="185"/>
                      <a:pt x="184" y="186"/>
                    </a:cubicBezTo>
                    <a:cubicBezTo>
                      <a:pt x="184" y="186"/>
                      <a:pt x="184" y="186"/>
                      <a:pt x="180" y="187"/>
                    </a:cubicBezTo>
                    <a:cubicBezTo>
                      <a:pt x="178" y="186"/>
                      <a:pt x="175" y="186"/>
                      <a:pt x="173" y="187"/>
                    </a:cubicBezTo>
                    <a:cubicBezTo>
                      <a:pt x="173" y="187"/>
                      <a:pt x="173" y="187"/>
                      <a:pt x="168" y="187"/>
                    </a:cubicBezTo>
                    <a:cubicBezTo>
                      <a:pt x="168" y="187"/>
                      <a:pt x="168" y="187"/>
                      <a:pt x="162" y="188"/>
                    </a:cubicBezTo>
                    <a:cubicBezTo>
                      <a:pt x="159" y="188"/>
                      <a:pt x="156" y="189"/>
                      <a:pt x="157" y="195"/>
                    </a:cubicBezTo>
                    <a:cubicBezTo>
                      <a:pt x="157" y="197"/>
                      <a:pt x="158" y="199"/>
                      <a:pt x="159" y="200"/>
                    </a:cubicBezTo>
                    <a:cubicBezTo>
                      <a:pt x="160" y="201"/>
                      <a:pt x="163" y="206"/>
                      <a:pt x="163" y="207"/>
                    </a:cubicBezTo>
                    <a:cubicBezTo>
                      <a:pt x="163" y="207"/>
                      <a:pt x="163" y="207"/>
                      <a:pt x="164" y="208"/>
                    </a:cubicBezTo>
                    <a:cubicBezTo>
                      <a:pt x="165" y="210"/>
                      <a:pt x="167" y="212"/>
                      <a:pt x="172" y="212"/>
                    </a:cubicBezTo>
                    <a:cubicBezTo>
                      <a:pt x="173" y="212"/>
                      <a:pt x="173" y="212"/>
                      <a:pt x="174" y="213"/>
                    </a:cubicBezTo>
                    <a:cubicBezTo>
                      <a:pt x="174" y="213"/>
                      <a:pt x="174" y="214"/>
                      <a:pt x="174" y="214"/>
                    </a:cubicBezTo>
                    <a:cubicBezTo>
                      <a:pt x="176" y="216"/>
                      <a:pt x="177" y="220"/>
                      <a:pt x="181" y="222"/>
                    </a:cubicBezTo>
                    <a:cubicBezTo>
                      <a:pt x="181" y="222"/>
                      <a:pt x="181" y="222"/>
                      <a:pt x="182" y="223"/>
                    </a:cubicBezTo>
                    <a:cubicBezTo>
                      <a:pt x="184" y="225"/>
                      <a:pt x="188" y="228"/>
                      <a:pt x="195" y="225"/>
                    </a:cubicBezTo>
                    <a:cubicBezTo>
                      <a:pt x="195" y="225"/>
                      <a:pt x="195" y="225"/>
                      <a:pt x="197" y="225"/>
                    </a:cubicBezTo>
                    <a:cubicBezTo>
                      <a:pt x="203" y="223"/>
                      <a:pt x="211" y="220"/>
                      <a:pt x="216" y="217"/>
                    </a:cubicBezTo>
                    <a:cubicBezTo>
                      <a:pt x="216" y="217"/>
                      <a:pt x="216" y="217"/>
                      <a:pt x="217" y="216"/>
                    </a:cubicBezTo>
                    <a:cubicBezTo>
                      <a:pt x="221" y="214"/>
                      <a:pt x="221" y="214"/>
                      <a:pt x="223" y="214"/>
                    </a:cubicBezTo>
                    <a:cubicBezTo>
                      <a:pt x="223" y="214"/>
                      <a:pt x="223" y="214"/>
                      <a:pt x="224" y="214"/>
                    </a:cubicBezTo>
                    <a:cubicBezTo>
                      <a:pt x="227" y="215"/>
                      <a:pt x="233" y="215"/>
                      <a:pt x="237" y="209"/>
                    </a:cubicBezTo>
                    <a:cubicBezTo>
                      <a:pt x="237" y="209"/>
                      <a:pt x="237" y="209"/>
                      <a:pt x="239" y="205"/>
                    </a:cubicBezTo>
                    <a:cubicBezTo>
                      <a:pt x="256" y="230"/>
                      <a:pt x="281" y="248"/>
                      <a:pt x="311" y="257"/>
                    </a:cubicBezTo>
                    <a:cubicBezTo>
                      <a:pt x="311" y="257"/>
                      <a:pt x="311" y="257"/>
                      <a:pt x="311" y="257"/>
                    </a:cubicBezTo>
                    <a:cubicBezTo>
                      <a:pt x="312" y="257"/>
                      <a:pt x="313" y="258"/>
                      <a:pt x="314" y="258"/>
                    </a:cubicBezTo>
                    <a:cubicBezTo>
                      <a:pt x="314" y="258"/>
                      <a:pt x="314" y="258"/>
                      <a:pt x="315" y="258"/>
                    </a:cubicBezTo>
                    <a:cubicBezTo>
                      <a:pt x="315" y="258"/>
                      <a:pt x="315" y="258"/>
                      <a:pt x="316" y="259"/>
                    </a:cubicBezTo>
                    <a:cubicBezTo>
                      <a:pt x="316" y="259"/>
                      <a:pt x="316" y="259"/>
                      <a:pt x="317" y="259"/>
                    </a:cubicBezTo>
                    <a:cubicBezTo>
                      <a:pt x="318" y="259"/>
                      <a:pt x="319" y="259"/>
                      <a:pt x="320" y="259"/>
                    </a:cubicBezTo>
                    <a:cubicBezTo>
                      <a:pt x="320" y="259"/>
                      <a:pt x="320" y="259"/>
                      <a:pt x="321" y="259"/>
                    </a:cubicBezTo>
                    <a:cubicBezTo>
                      <a:pt x="321" y="259"/>
                      <a:pt x="321" y="259"/>
                      <a:pt x="322" y="260"/>
                    </a:cubicBezTo>
                    <a:cubicBezTo>
                      <a:pt x="322" y="260"/>
                      <a:pt x="322" y="260"/>
                      <a:pt x="325" y="261"/>
                    </a:cubicBezTo>
                    <a:cubicBezTo>
                      <a:pt x="325" y="261"/>
                      <a:pt x="325" y="261"/>
                      <a:pt x="325" y="261"/>
                    </a:cubicBezTo>
                    <a:cubicBezTo>
                      <a:pt x="325" y="261"/>
                      <a:pt x="325" y="261"/>
                      <a:pt x="327" y="261"/>
                    </a:cubicBezTo>
                    <a:cubicBezTo>
                      <a:pt x="327" y="261"/>
                      <a:pt x="327" y="261"/>
                      <a:pt x="328" y="261"/>
                    </a:cubicBezTo>
                    <a:cubicBezTo>
                      <a:pt x="328" y="261"/>
                      <a:pt x="328" y="261"/>
                      <a:pt x="331" y="262"/>
                    </a:cubicBezTo>
                    <a:cubicBezTo>
                      <a:pt x="331" y="262"/>
                      <a:pt x="331" y="262"/>
                      <a:pt x="331" y="262"/>
                    </a:cubicBezTo>
                    <a:cubicBezTo>
                      <a:pt x="331" y="262"/>
                      <a:pt x="331" y="262"/>
                      <a:pt x="333" y="262"/>
                    </a:cubicBezTo>
                    <a:cubicBezTo>
                      <a:pt x="333" y="262"/>
                      <a:pt x="333" y="262"/>
                      <a:pt x="335" y="262"/>
                    </a:cubicBezTo>
                    <a:cubicBezTo>
                      <a:pt x="335" y="262"/>
                      <a:pt x="335" y="262"/>
                      <a:pt x="337" y="262"/>
                    </a:cubicBezTo>
                    <a:cubicBezTo>
                      <a:pt x="337" y="262"/>
                      <a:pt x="337" y="262"/>
                      <a:pt x="338" y="262"/>
                    </a:cubicBezTo>
                    <a:cubicBezTo>
                      <a:pt x="339" y="262"/>
                      <a:pt x="339" y="262"/>
                      <a:pt x="340" y="262"/>
                    </a:cubicBezTo>
                    <a:cubicBezTo>
                      <a:pt x="340" y="262"/>
                      <a:pt x="340" y="262"/>
                      <a:pt x="341" y="262"/>
                    </a:cubicBezTo>
                    <a:cubicBezTo>
                      <a:pt x="342" y="262"/>
                      <a:pt x="342" y="262"/>
                      <a:pt x="343" y="262"/>
                    </a:cubicBezTo>
                    <a:cubicBezTo>
                      <a:pt x="343" y="262"/>
                      <a:pt x="343" y="262"/>
                      <a:pt x="344" y="262"/>
                    </a:cubicBezTo>
                    <a:cubicBezTo>
                      <a:pt x="345" y="262"/>
                      <a:pt x="346" y="262"/>
                      <a:pt x="347" y="262"/>
                    </a:cubicBezTo>
                    <a:cubicBezTo>
                      <a:pt x="348" y="262"/>
                      <a:pt x="349" y="262"/>
                      <a:pt x="350" y="262"/>
                    </a:cubicBezTo>
                    <a:cubicBezTo>
                      <a:pt x="350" y="262"/>
                      <a:pt x="350" y="262"/>
                      <a:pt x="351" y="262"/>
                    </a:cubicBezTo>
                    <a:cubicBezTo>
                      <a:pt x="351" y="262"/>
                      <a:pt x="352" y="262"/>
                      <a:pt x="353" y="262"/>
                    </a:cubicBezTo>
                    <a:cubicBezTo>
                      <a:pt x="353" y="262"/>
                      <a:pt x="353" y="262"/>
                      <a:pt x="354" y="262"/>
                    </a:cubicBezTo>
                    <a:cubicBezTo>
                      <a:pt x="355" y="262"/>
                      <a:pt x="355" y="262"/>
                      <a:pt x="356" y="262"/>
                    </a:cubicBezTo>
                    <a:cubicBezTo>
                      <a:pt x="356" y="262"/>
                      <a:pt x="356" y="262"/>
                      <a:pt x="357" y="262"/>
                    </a:cubicBezTo>
                    <a:cubicBezTo>
                      <a:pt x="357" y="262"/>
                      <a:pt x="357" y="262"/>
                      <a:pt x="359" y="262"/>
                    </a:cubicBezTo>
                    <a:cubicBezTo>
                      <a:pt x="359" y="262"/>
                      <a:pt x="359" y="262"/>
                      <a:pt x="361" y="262"/>
                    </a:cubicBezTo>
                    <a:cubicBezTo>
                      <a:pt x="361" y="262"/>
                      <a:pt x="361" y="262"/>
                      <a:pt x="362" y="262"/>
                    </a:cubicBezTo>
                    <a:cubicBezTo>
                      <a:pt x="362" y="262"/>
                      <a:pt x="362" y="262"/>
                      <a:pt x="363" y="261"/>
                    </a:cubicBezTo>
                    <a:cubicBezTo>
                      <a:pt x="364" y="261"/>
                      <a:pt x="365" y="261"/>
                      <a:pt x="365" y="261"/>
                    </a:cubicBezTo>
                    <a:cubicBezTo>
                      <a:pt x="365" y="261"/>
                      <a:pt x="365" y="261"/>
                      <a:pt x="367" y="261"/>
                    </a:cubicBezTo>
                    <a:cubicBezTo>
                      <a:pt x="367" y="261"/>
                      <a:pt x="367" y="261"/>
                      <a:pt x="367" y="261"/>
                    </a:cubicBezTo>
                    <a:cubicBezTo>
                      <a:pt x="369" y="261"/>
                      <a:pt x="370" y="261"/>
                      <a:pt x="371" y="260"/>
                    </a:cubicBezTo>
                    <a:cubicBezTo>
                      <a:pt x="371" y="260"/>
                      <a:pt x="371" y="260"/>
                      <a:pt x="371" y="260"/>
                    </a:cubicBezTo>
                    <a:cubicBezTo>
                      <a:pt x="405" y="254"/>
                      <a:pt x="434" y="235"/>
                      <a:pt x="453" y="208"/>
                    </a:cubicBezTo>
                    <a:cubicBezTo>
                      <a:pt x="453" y="208"/>
                      <a:pt x="453" y="208"/>
                      <a:pt x="453" y="209"/>
                    </a:cubicBezTo>
                    <a:cubicBezTo>
                      <a:pt x="457" y="215"/>
                      <a:pt x="463" y="215"/>
                      <a:pt x="466" y="214"/>
                    </a:cubicBezTo>
                    <a:cubicBezTo>
                      <a:pt x="466" y="214"/>
                      <a:pt x="466" y="214"/>
                      <a:pt x="467" y="214"/>
                    </a:cubicBezTo>
                    <a:cubicBezTo>
                      <a:pt x="469" y="214"/>
                      <a:pt x="470" y="214"/>
                      <a:pt x="473" y="216"/>
                    </a:cubicBezTo>
                    <a:cubicBezTo>
                      <a:pt x="473" y="216"/>
                      <a:pt x="473" y="216"/>
                      <a:pt x="475" y="217"/>
                    </a:cubicBezTo>
                    <a:cubicBezTo>
                      <a:pt x="479" y="220"/>
                      <a:pt x="488" y="223"/>
                      <a:pt x="493" y="225"/>
                    </a:cubicBezTo>
                    <a:cubicBezTo>
                      <a:pt x="493" y="225"/>
                      <a:pt x="493" y="225"/>
                      <a:pt x="495" y="225"/>
                    </a:cubicBezTo>
                    <a:cubicBezTo>
                      <a:pt x="502" y="228"/>
                      <a:pt x="506" y="225"/>
                      <a:pt x="509" y="223"/>
                    </a:cubicBezTo>
                    <a:cubicBezTo>
                      <a:pt x="509" y="223"/>
                      <a:pt x="509" y="223"/>
                      <a:pt x="510" y="222"/>
                    </a:cubicBezTo>
                    <a:cubicBezTo>
                      <a:pt x="513" y="220"/>
                      <a:pt x="515" y="216"/>
                      <a:pt x="516" y="214"/>
                    </a:cubicBezTo>
                    <a:cubicBezTo>
                      <a:pt x="516" y="213"/>
                      <a:pt x="516" y="213"/>
                      <a:pt x="516" y="213"/>
                    </a:cubicBezTo>
                    <a:cubicBezTo>
                      <a:pt x="517" y="212"/>
                      <a:pt x="518" y="212"/>
                      <a:pt x="518" y="212"/>
                    </a:cubicBezTo>
                    <a:cubicBezTo>
                      <a:pt x="524" y="212"/>
                      <a:pt x="525" y="210"/>
                      <a:pt x="526" y="208"/>
                    </a:cubicBezTo>
                    <a:cubicBezTo>
                      <a:pt x="526" y="208"/>
                      <a:pt x="526" y="208"/>
                      <a:pt x="527" y="207"/>
                    </a:cubicBezTo>
                    <a:cubicBezTo>
                      <a:pt x="527" y="206"/>
                      <a:pt x="530" y="201"/>
                      <a:pt x="531" y="200"/>
                    </a:cubicBezTo>
                    <a:cubicBezTo>
                      <a:pt x="532" y="199"/>
                      <a:pt x="534" y="197"/>
                      <a:pt x="534" y="195"/>
                    </a:cubicBezTo>
                    <a:cubicBezTo>
                      <a:pt x="535" y="189"/>
                      <a:pt x="531" y="188"/>
                      <a:pt x="528" y="188"/>
                    </a:cubicBezTo>
                    <a:cubicBezTo>
                      <a:pt x="528" y="188"/>
                      <a:pt x="528" y="188"/>
                      <a:pt x="523" y="187"/>
                    </a:cubicBezTo>
                    <a:cubicBezTo>
                      <a:pt x="523" y="187"/>
                      <a:pt x="523" y="187"/>
                      <a:pt x="517" y="187"/>
                    </a:cubicBezTo>
                    <a:cubicBezTo>
                      <a:pt x="515" y="186"/>
                      <a:pt x="512" y="186"/>
                      <a:pt x="511" y="187"/>
                    </a:cubicBezTo>
                    <a:cubicBezTo>
                      <a:pt x="511" y="187"/>
                      <a:pt x="511" y="187"/>
                      <a:pt x="506" y="186"/>
                    </a:cubicBezTo>
                    <a:cubicBezTo>
                      <a:pt x="504" y="185"/>
                      <a:pt x="501" y="186"/>
                      <a:pt x="498" y="185"/>
                    </a:cubicBezTo>
                    <a:cubicBezTo>
                      <a:pt x="500" y="184"/>
                      <a:pt x="501" y="182"/>
                      <a:pt x="503" y="181"/>
                    </a:cubicBezTo>
                    <a:cubicBezTo>
                      <a:pt x="504" y="181"/>
                      <a:pt x="506" y="181"/>
                      <a:pt x="506" y="181"/>
                    </a:cubicBezTo>
                    <a:cubicBezTo>
                      <a:pt x="511" y="182"/>
                      <a:pt x="528" y="181"/>
                      <a:pt x="534" y="179"/>
                    </a:cubicBezTo>
                    <a:cubicBezTo>
                      <a:pt x="537" y="178"/>
                      <a:pt x="546" y="180"/>
                      <a:pt x="550" y="181"/>
                    </a:cubicBezTo>
                    <a:cubicBezTo>
                      <a:pt x="550" y="181"/>
                      <a:pt x="550" y="181"/>
                      <a:pt x="552" y="181"/>
                    </a:cubicBezTo>
                    <a:cubicBezTo>
                      <a:pt x="553" y="181"/>
                      <a:pt x="554" y="181"/>
                      <a:pt x="554" y="181"/>
                    </a:cubicBezTo>
                    <a:cubicBezTo>
                      <a:pt x="557" y="181"/>
                      <a:pt x="558" y="181"/>
                      <a:pt x="560" y="181"/>
                    </a:cubicBezTo>
                    <a:cubicBezTo>
                      <a:pt x="560" y="182"/>
                      <a:pt x="561" y="183"/>
                      <a:pt x="561" y="185"/>
                    </a:cubicBezTo>
                    <a:cubicBezTo>
                      <a:pt x="562" y="187"/>
                      <a:pt x="563" y="188"/>
                      <a:pt x="563" y="189"/>
                    </a:cubicBezTo>
                    <a:cubicBezTo>
                      <a:pt x="564" y="190"/>
                      <a:pt x="565" y="192"/>
                      <a:pt x="565" y="193"/>
                    </a:cubicBezTo>
                    <a:cubicBezTo>
                      <a:pt x="566" y="199"/>
                      <a:pt x="572" y="201"/>
                      <a:pt x="578" y="204"/>
                    </a:cubicBezTo>
                    <a:cubicBezTo>
                      <a:pt x="580" y="205"/>
                      <a:pt x="582" y="205"/>
                      <a:pt x="584" y="207"/>
                    </a:cubicBezTo>
                    <a:cubicBezTo>
                      <a:pt x="590" y="211"/>
                      <a:pt x="597" y="209"/>
                      <a:pt x="602" y="208"/>
                    </a:cubicBezTo>
                    <a:cubicBezTo>
                      <a:pt x="602" y="208"/>
                      <a:pt x="602" y="208"/>
                      <a:pt x="605" y="208"/>
                    </a:cubicBezTo>
                    <a:cubicBezTo>
                      <a:pt x="610" y="207"/>
                      <a:pt x="617" y="208"/>
                      <a:pt x="622" y="214"/>
                    </a:cubicBezTo>
                    <a:cubicBezTo>
                      <a:pt x="623" y="214"/>
                      <a:pt x="623" y="215"/>
                      <a:pt x="624" y="215"/>
                    </a:cubicBezTo>
                    <a:cubicBezTo>
                      <a:pt x="628" y="218"/>
                      <a:pt x="631" y="220"/>
                      <a:pt x="634" y="220"/>
                    </a:cubicBezTo>
                    <a:cubicBezTo>
                      <a:pt x="637" y="220"/>
                      <a:pt x="640" y="220"/>
                      <a:pt x="642" y="219"/>
                    </a:cubicBezTo>
                    <a:cubicBezTo>
                      <a:pt x="643" y="220"/>
                      <a:pt x="646" y="222"/>
                      <a:pt x="647" y="225"/>
                    </a:cubicBezTo>
                    <a:cubicBezTo>
                      <a:pt x="647" y="225"/>
                      <a:pt x="648" y="225"/>
                      <a:pt x="648" y="226"/>
                    </a:cubicBezTo>
                    <a:cubicBezTo>
                      <a:pt x="651" y="231"/>
                      <a:pt x="657" y="232"/>
                      <a:pt x="661" y="232"/>
                    </a:cubicBezTo>
                    <a:cubicBezTo>
                      <a:pt x="661" y="232"/>
                      <a:pt x="661" y="232"/>
                      <a:pt x="661" y="232"/>
                    </a:cubicBezTo>
                    <a:cubicBezTo>
                      <a:pt x="663" y="231"/>
                      <a:pt x="666" y="231"/>
                      <a:pt x="669" y="231"/>
                    </a:cubicBezTo>
                    <a:cubicBezTo>
                      <a:pt x="669" y="231"/>
                      <a:pt x="669" y="231"/>
                      <a:pt x="675" y="232"/>
                    </a:cubicBezTo>
                    <a:cubicBezTo>
                      <a:pt x="675" y="232"/>
                      <a:pt x="675" y="232"/>
                      <a:pt x="675" y="231"/>
                    </a:cubicBezTo>
                    <a:cubicBezTo>
                      <a:pt x="679" y="231"/>
                      <a:pt x="683" y="231"/>
                      <a:pt x="685" y="229"/>
                    </a:cubicBezTo>
                    <a:cubicBezTo>
                      <a:pt x="688" y="227"/>
                      <a:pt x="690" y="224"/>
                      <a:pt x="687" y="218"/>
                    </a:cubicBezTo>
                    <a:close/>
                    <a:moveTo>
                      <a:pt x="346" y="243"/>
                    </a:moveTo>
                    <a:cubicBezTo>
                      <a:pt x="283" y="243"/>
                      <a:pt x="231" y="192"/>
                      <a:pt x="231" y="128"/>
                    </a:cubicBezTo>
                    <a:cubicBezTo>
                      <a:pt x="231" y="65"/>
                      <a:pt x="283" y="13"/>
                      <a:pt x="346" y="13"/>
                    </a:cubicBezTo>
                    <a:cubicBezTo>
                      <a:pt x="409" y="13"/>
                      <a:pt x="461" y="65"/>
                      <a:pt x="461" y="128"/>
                    </a:cubicBezTo>
                    <a:cubicBezTo>
                      <a:pt x="461" y="192"/>
                      <a:pt x="409" y="243"/>
                      <a:pt x="346" y="243"/>
                    </a:cubicBezTo>
                    <a:close/>
                  </a:path>
                </a:pathLst>
              </a:custGeom>
              <a:solidFill>
                <a:srgbClr val="FFC423"/>
              </a:solidFill>
              <a:ln>
                <a:noFill/>
              </a:ln>
            </p:spPr>
            <p:txBody>
              <a:bodyPr vert="horz" wrap="square" lIns="91440" tIns="45720" rIns="91440" bIns="45720" numCol="1" anchor="t" anchorCtr="0" compatLnSpc="1">
                <a:prstTxWarp prst="textNoShape">
                  <a:avLst/>
                </a:prstTxWarp>
              </a:bodyPr>
              <a:lstStyle/>
              <a:p>
                <a:endParaRPr lang="en-US" sz="3200" b="1" dirty="0">
                  <a:solidFill>
                    <a:srgbClr val="404040"/>
                  </a:solidFill>
                </a:endParaRPr>
              </a:p>
            </p:txBody>
          </p:sp>
          <p:pic>
            <p:nvPicPr>
              <p:cNvPr id="12" name="Grafik 5"/>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bwMode="gray">
              <a:xfrm>
                <a:off x="4193082" y="2715910"/>
                <a:ext cx="2148184" cy="560612"/>
              </a:xfrm>
              <a:prstGeom prst="rect">
                <a:avLst/>
              </a:prstGeom>
            </p:spPr>
          </p:pic>
        </p:grpSp>
      </p:grpSp>
      <p:cxnSp>
        <p:nvCxnSpPr>
          <p:cNvPr id="13" name="Straight Connector 12"/>
          <p:cNvCxnSpPr/>
          <p:nvPr userDrawn="1"/>
        </p:nvCxnSpPr>
        <p:spPr bwMode="gray">
          <a:xfrm>
            <a:off x="0" y="1553596"/>
            <a:ext cx="10678701" cy="0"/>
          </a:xfrm>
          <a:prstGeom prst="line">
            <a:avLst/>
          </a:prstGeom>
          <a:ln w="3175"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65" name="Group 76"/>
          <p:cNvGrpSpPr/>
          <p:nvPr userDrawn="1"/>
        </p:nvGrpSpPr>
        <p:grpSpPr>
          <a:xfrm>
            <a:off x="12257396" y="5300"/>
            <a:ext cx="1318904" cy="6858000"/>
            <a:chOff x="9225692" y="5300"/>
            <a:chExt cx="727200" cy="6858000"/>
          </a:xfrm>
        </p:grpSpPr>
        <p:sp>
          <p:nvSpPr>
            <p:cNvPr id="66" name="Rectangle 27"/>
            <p:cNvSpPr>
              <a:spLocks noChangeArrowheads="1"/>
            </p:cNvSpPr>
            <p:nvPr userDrawn="1">
              <p:custDataLst>
                <p:tags r:id="rId29"/>
              </p:custDataLst>
            </p:nvPr>
          </p:nvSpPr>
          <p:spPr bwMode="auto">
            <a:xfrm>
              <a:off x="9225692" y="5300"/>
              <a:ext cx="727200" cy="6858000"/>
            </a:xfrm>
            <a:prstGeom prst="rect">
              <a:avLst/>
            </a:prstGeom>
            <a:solidFill>
              <a:schemeClr val="bg2"/>
            </a:solidFill>
            <a:ln w="12700" algn="ctr">
              <a:noFill/>
              <a:miter lim="800000"/>
              <a:headEnd/>
              <a:tailEnd/>
            </a:ln>
          </p:spPr>
          <p:txBody>
            <a:bodyPr wrap="none" lIns="0" tIns="0" rIns="0" bIns="0"/>
            <a:lstStyle/>
            <a:p>
              <a:pPr algn="ctr"/>
              <a:endParaRPr lang="en-US" sz="1000" b="1" dirty="0">
                <a:solidFill>
                  <a:srgbClr val="487AE3"/>
                </a:solidFill>
              </a:endParaRPr>
            </a:p>
          </p:txBody>
        </p:sp>
        <p:grpSp>
          <p:nvGrpSpPr>
            <p:cNvPr id="67" name="Group 38"/>
            <p:cNvGrpSpPr/>
            <p:nvPr userDrawn="1"/>
          </p:nvGrpSpPr>
          <p:grpSpPr>
            <a:xfrm>
              <a:off x="9357817" y="81511"/>
              <a:ext cx="468219" cy="698869"/>
              <a:chOff x="9357817" y="81511"/>
              <a:chExt cx="468219" cy="698869"/>
            </a:xfrm>
          </p:grpSpPr>
          <p:sp>
            <p:nvSpPr>
              <p:cNvPr id="96" name="Rectangle 25"/>
              <p:cNvSpPr>
                <a:spLocks noChangeArrowheads="1"/>
              </p:cNvSpPr>
              <p:nvPr userDrawn="1">
                <p:custDataLst>
                  <p:tags r:id="rId46"/>
                </p:custDataLst>
              </p:nvPr>
            </p:nvSpPr>
            <p:spPr bwMode="auto">
              <a:xfrm>
                <a:off x="9357817" y="81511"/>
                <a:ext cx="468219" cy="698869"/>
              </a:xfrm>
              <a:prstGeom prst="rect">
                <a:avLst/>
              </a:prstGeom>
              <a:solidFill>
                <a:schemeClr val="accent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7" name="Rectangle 14"/>
              <p:cNvSpPr>
                <a:spLocks noChangeArrowheads="1"/>
              </p:cNvSpPr>
              <p:nvPr userDrawn="1">
                <p:custDataLst>
                  <p:tags r:id="rId47"/>
                </p:custDataLst>
              </p:nvPr>
            </p:nvSpPr>
            <p:spPr bwMode="auto">
              <a:xfrm>
                <a:off x="9428928" y="210461"/>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21</a:t>
                </a:r>
              </a:p>
              <a:p>
                <a:pPr defTabSz="914724">
                  <a:defRPr/>
                </a:pPr>
                <a:r>
                  <a:rPr lang="en-US" sz="1000" dirty="0" smtClean="0">
                    <a:solidFill>
                      <a:srgbClr val="FFFFFF"/>
                    </a:solidFill>
                  </a:rPr>
                  <a:t>G     59</a:t>
                </a:r>
              </a:p>
              <a:p>
                <a:pPr defTabSz="914724">
                  <a:defRPr/>
                </a:pPr>
                <a:r>
                  <a:rPr lang="en-US" sz="1000" dirty="0" smtClean="0">
                    <a:solidFill>
                      <a:srgbClr val="FFFFFF"/>
                    </a:solidFill>
                  </a:rPr>
                  <a:t>B    139</a:t>
                </a:r>
                <a:endParaRPr lang="en-US" sz="1000" dirty="0">
                  <a:solidFill>
                    <a:srgbClr val="FFFFFF"/>
                  </a:solidFill>
                </a:endParaRPr>
              </a:p>
            </p:txBody>
          </p:sp>
        </p:grpSp>
        <p:grpSp>
          <p:nvGrpSpPr>
            <p:cNvPr id="68" name="Group 40"/>
            <p:cNvGrpSpPr/>
            <p:nvPr userDrawn="1"/>
          </p:nvGrpSpPr>
          <p:grpSpPr>
            <a:xfrm>
              <a:off x="9357817" y="1585196"/>
              <a:ext cx="468219" cy="696974"/>
              <a:chOff x="9357817" y="1689970"/>
              <a:chExt cx="468219" cy="696974"/>
            </a:xfrm>
          </p:grpSpPr>
          <p:sp>
            <p:nvSpPr>
              <p:cNvPr id="94" name="Rectangle 25"/>
              <p:cNvSpPr>
                <a:spLocks noChangeArrowheads="1"/>
              </p:cNvSpPr>
              <p:nvPr userDrawn="1">
                <p:custDataLst>
                  <p:tags r:id="rId44"/>
                </p:custDataLst>
              </p:nvPr>
            </p:nvSpPr>
            <p:spPr bwMode="auto">
              <a:xfrm>
                <a:off x="9357817" y="1689970"/>
                <a:ext cx="468219" cy="696974"/>
              </a:xfrm>
              <a:prstGeom prst="rect">
                <a:avLst/>
              </a:prstGeom>
              <a:solidFill>
                <a:schemeClr val="accent3"/>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5" name="Rectangle 16"/>
              <p:cNvSpPr>
                <a:spLocks noChangeArrowheads="1"/>
              </p:cNvSpPr>
              <p:nvPr userDrawn="1">
                <p:custDataLst>
                  <p:tags r:id="rId45"/>
                </p:custDataLst>
              </p:nvPr>
            </p:nvSpPr>
            <p:spPr bwMode="auto">
              <a:xfrm>
                <a:off x="9428928" y="181891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237</a:t>
                </a:r>
              </a:p>
              <a:p>
                <a:pPr defTabSz="914724">
                  <a:defRPr/>
                </a:pPr>
                <a:r>
                  <a:rPr lang="en-US" sz="1000" dirty="0" smtClean="0">
                    <a:solidFill>
                      <a:srgbClr val="FFFFFF"/>
                    </a:solidFill>
                  </a:rPr>
                  <a:t>G     24</a:t>
                </a:r>
              </a:p>
              <a:p>
                <a:pPr defTabSz="914724">
                  <a:defRPr/>
                </a:pPr>
                <a:r>
                  <a:rPr lang="en-US" sz="1000" dirty="0" smtClean="0">
                    <a:solidFill>
                      <a:srgbClr val="FFFFFF"/>
                    </a:solidFill>
                  </a:rPr>
                  <a:t>B      71</a:t>
                </a:r>
                <a:endParaRPr lang="en-US" sz="1000" dirty="0">
                  <a:solidFill>
                    <a:srgbClr val="FFFFFF"/>
                  </a:solidFill>
                </a:endParaRPr>
              </a:p>
            </p:txBody>
          </p:sp>
        </p:grpSp>
        <p:grpSp>
          <p:nvGrpSpPr>
            <p:cNvPr id="69" name="Group 41"/>
            <p:cNvGrpSpPr/>
            <p:nvPr userDrawn="1"/>
          </p:nvGrpSpPr>
          <p:grpSpPr>
            <a:xfrm>
              <a:off x="9357817" y="2336091"/>
              <a:ext cx="468219" cy="696974"/>
              <a:chOff x="9357817" y="2423403"/>
              <a:chExt cx="468219" cy="696974"/>
            </a:xfrm>
          </p:grpSpPr>
          <p:sp>
            <p:nvSpPr>
              <p:cNvPr id="92" name="Rectangle 25"/>
              <p:cNvSpPr>
                <a:spLocks noChangeArrowheads="1"/>
              </p:cNvSpPr>
              <p:nvPr userDrawn="1">
                <p:custDataLst>
                  <p:tags r:id="rId42"/>
                </p:custDataLst>
              </p:nvPr>
            </p:nvSpPr>
            <p:spPr bwMode="auto">
              <a:xfrm>
                <a:off x="9357817" y="2423403"/>
                <a:ext cx="468219" cy="696974"/>
              </a:xfrm>
              <a:prstGeom prst="rect">
                <a:avLst/>
              </a:prstGeom>
              <a:solidFill>
                <a:schemeClr val="accent4"/>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3" name="Rectangle 18"/>
              <p:cNvSpPr>
                <a:spLocks noChangeArrowheads="1"/>
              </p:cNvSpPr>
              <p:nvPr userDrawn="1">
                <p:custDataLst>
                  <p:tags r:id="rId43"/>
                </p:custDataLst>
              </p:nvPr>
            </p:nvSpPr>
            <p:spPr bwMode="auto">
              <a:xfrm>
                <a:off x="9428928" y="2553299"/>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244</a:t>
                </a:r>
              </a:p>
              <a:p>
                <a:pPr defTabSz="914724">
                  <a:defRPr/>
                </a:pPr>
                <a:r>
                  <a:rPr lang="en-US" sz="1000" dirty="0" smtClean="0">
                    <a:solidFill>
                      <a:srgbClr val="FFFFFF"/>
                    </a:solidFill>
                  </a:rPr>
                  <a:t>G   116</a:t>
                </a:r>
              </a:p>
              <a:p>
                <a:pPr defTabSz="914724">
                  <a:defRPr/>
                </a:pPr>
                <a:r>
                  <a:rPr lang="en-US" sz="1000" dirty="0" smtClean="0">
                    <a:solidFill>
                      <a:srgbClr val="FFFFFF"/>
                    </a:solidFill>
                  </a:rPr>
                  <a:t>B    144</a:t>
                </a:r>
                <a:endParaRPr lang="en-US" sz="1000" dirty="0">
                  <a:solidFill>
                    <a:srgbClr val="FFFFFF"/>
                  </a:solidFill>
                </a:endParaRPr>
              </a:p>
            </p:txBody>
          </p:sp>
        </p:grpSp>
        <p:grpSp>
          <p:nvGrpSpPr>
            <p:cNvPr id="70" name="Group 42"/>
            <p:cNvGrpSpPr/>
            <p:nvPr userDrawn="1"/>
          </p:nvGrpSpPr>
          <p:grpSpPr>
            <a:xfrm>
              <a:off x="9357817" y="3086986"/>
              <a:ext cx="468219" cy="698868"/>
              <a:chOff x="9357817" y="3156835"/>
              <a:chExt cx="468219" cy="698868"/>
            </a:xfrm>
          </p:grpSpPr>
          <p:sp>
            <p:nvSpPr>
              <p:cNvPr id="90" name="Rectangle 25"/>
              <p:cNvSpPr>
                <a:spLocks noChangeArrowheads="1"/>
              </p:cNvSpPr>
              <p:nvPr userDrawn="1">
                <p:custDataLst>
                  <p:tags r:id="rId40"/>
                </p:custDataLst>
              </p:nvPr>
            </p:nvSpPr>
            <p:spPr bwMode="auto">
              <a:xfrm>
                <a:off x="9357817" y="3156835"/>
                <a:ext cx="468219" cy="698868"/>
              </a:xfrm>
              <a:prstGeom prst="rect">
                <a:avLst/>
              </a:prstGeom>
              <a:solidFill>
                <a:schemeClr val="accent5"/>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91" name="Rectangle 17"/>
              <p:cNvSpPr>
                <a:spLocks noChangeArrowheads="1"/>
              </p:cNvSpPr>
              <p:nvPr userDrawn="1">
                <p:custDataLst>
                  <p:tags r:id="rId41"/>
                </p:custDataLst>
              </p:nvPr>
            </p:nvSpPr>
            <p:spPr bwMode="auto">
              <a:xfrm>
                <a:off x="9428928" y="3287678"/>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255</a:t>
                </a:r>
              </a:p>
              <a:p>
                <a:pPr defTabSz="914724">
                  <a:defRPr/>
                </a:pPr>
                <a:r>
                  <a:rPr lang="en-US" sz="1000" dirty="0" smtClean="0">
                    <a:solidFill>
                      <a:srgbClr val="404040"/>
                    </a:solidFill>
                  </a:rPr>
                  <a:t>G   196</a:t>
                </a:r>
              </a:p>
              <a:p>
                <a:pPr defTabSz="914724">
                  <a:defRPr/>
                </a:pPr>
                <a:r>
                  <a:rPr lang="en-US" sz="1000" dirty="0" smtClean="0">
                    <a:solidFill>
                      <a:srgbClr val="404040"/>
                    </a:solidFill>
                  </a:rPr>
                  <a:t>B      35</a:t>
                </a:r>
                <a:endParaRPr lang="en-US" sz="1000" dirty="0">
                  <a:solidFill>
                    <a:srgbClr val="404040"/>
                  </a:solidFill>
                </a:endParaRPr>
              </a:p>
            </p:txBody>
          </p:sp>
        </p:grpSp>
        <p:grpSp>
          <p:nvGrpSpPr>
            <p:cNvPr id="71" name="Group 43"/>
            <p:cNvGrpSpPr/>
            <p:nvPr userDrawn="1"/>
          </p:nvGrpSpPr>
          <p:grpSpPr>
            <a:xfrm>
              <a:off x="9357817" y="3839775"/>
              <a:ext cx="468219" cy="698868"/>
              <a:chOff x="9357817" y="3892161"/>
              <a:chExt cx="468219" cy="698868"/>
            </a:xfrm>
          </p:grpSpPr>
          <p:sp>
            <p:nvSpPr>
              <p:cNvPr id="88" name="Rectangle 25"/>
              <p:cNvSpPr>
                <a:spLocks noChangeArrowheads="1"/>
              </p:cNvSpPr>
              <p:nvPr userDrawn="1">
                <p:custDataLst>
                  <p:tags r:id="rId38"/>
                </p:custDataLst>
              </p:nvPr>
            </p:nvSpPr>
            <p:spPr bwMode="auto">
              <a:xfrm>
                <a:off x="9357817" y="3892161"/>
                <a:ext cx="468219" cy="698868"/>
              </a:xfrm>
              <a:prstGeom prst="rect">
                <a:avLst/>
              </a:prstGeom>
              <a:solidFill>
                <a:schemeClr val="accent6"/>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9" name="Rectangle 19"/>
              <p:cNvSpPr>
                <a:spLocks noChangeArrowheads="1"/>
              </p:cNvSpPr>
              <p:nvPr userDrawn="1">
                <p:custDataLst>
                  <p:tags r:id="rId39"/>
                </p:custDataLst>
              </p:nvPr>
            </p:nvSpPr>
            <p:spPr bwMode="auto">
              <a:xfrm>
                <a:off x="9428928" y="4022057"/>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404040"/>
                    </a:solidFill>
                  </a:rPr>
                  <a:t>R    178</a:t>
                </a:r>
              </a:p>
              <a:p>
                <a:pPr defTabSz="914724">
                  <a:defRPr/>
                </a:pPr>
                <a:r>
                  <a:rPr lang="en-US" sz="1000" dirty="0" smtClean="0">
                    <a:solidFill>
                      <a:srgbClr val="404040"/>
                    </a:solidFill>
                  </a:rPr>
                  <a:t>G   178</a:t>
                </a:r>
              </a:p>
              <a:p>
                <a:pPr defTabSz="914724">
                  <a:defRPr/>
                </a:pPr>
                <a:r>
                  <a:rPr lang="en-US" sz="1000" dirty="0" smtClean="0">
                    <a:solidFill>
                      <a:srgbClr val="404040"/>
                    </a:solidFill>
                  </a:rPr>
                  <a:t>B    178</a:t>
                </a:r>
                <a:endParaRPr lang="en-US" sz="1000" dirty="0">
                  <a:solidFill>
                    <a:srgbClr val="404040"/>
                  </a:solidFill>
                </a:endParaRPr>
              </a:p>
            </p:txBody>
          </p:sp>
        </p:grpSp>
        <p:grpSp>
          <p:nvGrpSpPr>
            <p:cNvPr id="72" name="Group 39"/>
            <p:cNvGrpSpPr/>
            <p:nvPr userDrawn="1"/>
          </p:nvGrpSpPr>
          <p:grpSpPr>
            <a:xfrm>
              <a:off x="9357817" y="834301"/>
              <a:ext cx="468219" cy="696974"/>
              <a:chOff x="9357817" y="956538"/>
              <a:chExt cx="468219" cy="696974"/>
            </a:xfrm>
          </p:grpSpPr>
          <p:sp>
            <p:nvSpPr>
              <p:cNvPr id="86" name="Rectangle 25"/>
              <p:cNvSpPr>
                <a:spLocks noChangeArrowheads="1"/>
              </p:cNvSpPr>
              <p:nvPr userDrawn="1">
                <p:custDataLst>
                  <p:tags r:id="rId36"/>
                </p:custDataLst>
              </p:nvPr>
            </p:nvSpPr>
            <p:spPr bwMode="auto">
              <a:xfrm>
                <a:off x="9357817" y="956538"/>
                <a:ext cx="468219" cy="696974"/>
              </a:xfrm>
              <a:prstGeom prst="rect">
                <a:avLst/>
              </a:prstGeom>
              <a:solidFill>
                <a:schemeClr val="accent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7" name="Rectangle 15"/>
              <p:cNvSpPr>
                <a:spLocks noChangeArrowheads="1"/>
              </p:cNvSpPr>
              <p:nvPr userDrawn="1">
                <p:custDataLst>
                  <p:tags r:id="rId37"/>
                </p:custDataLst>
              </p:nvPr>
            </p:nvSpPr>
            <p:spPr bwMode="auto">
              <a:xfrm>
                <a:off x="9428928" y="1084540"/>
                <a:ext cx="258040" cy="461665"/>
              </a:xfrm>
              <a:prstGeom prst="rect">
                <a:avLst/>
              </a:prstGeom>
              <a:noFill/>
              <a:ln w="12700" algn="ctr">
                <a:noFill/>
                <a:miter lim="800000"/>
                <a:headEnd/>
                <a:tailEnd/>
              </a:ln>
            </p:spPr>
            <p:txBody>
              <a:bodyPr wrap="none" lIns="0" tIns="0" rIns="0" bIns="0">
                <a:spAutoFit/>
              </a:bodyPr>
              <a:lstStyle/>
              <a:p>
                <a:pPr defTabSz="914724">
                  <a:defRPr/>
                </a:pPr>
                <a:r>
                  <a:rPr lang="en-US" sz="1000" dirty="0" smtClean="0">
                    <a:solidFill>
                      <a:srgbClr val="FFFFFF"/>
                    </a:solidFill>
                  </a:rPr>
                  <a:t>R      72</a:t>
                </a:r>
              </a:p>
              <a:p>
                <a:pPr defTabSz="914724">
                  <a:defRPr/>
                </a:pPr>
                <a:r>
                  <a:rPr lang="en-US" sz="1000" dirty="0" smtClean="0">
                    <a:solidFill>
                      <a:srgbClr val="FFFFFF"/>
                    </a:solidFill>
                  </a:rPr>
                  <a:t>G   122</a:t>
                </a:r>
              </a:p>
              <a:p>
                <a:pPr defTabSz="914724">
                  <a:defRPr/>
                </a:pPr>
                <a:r>
                  <a:rPr lang="en-US" sz="1000" dirty="0" smtClean="0">
                    <a:solidFill>
                      <a:srgbClr val="FFFFFF"/>
                    </a:solidFill>
                  </a:rPr>
                  <a:t>B    227</a:t>
                </a:r>
                <a:endParaRPr lang="en-US" sz="1000" dirty="0">
                  <a:solidFill>
                    <a:srgbClr val="FFFFFF"/>
                  </a:solidFill>
                </a:endParaRPr>
              </a:p>
            </p:txBody>
          </p:sp>
        </p:grpSp>
        <p:grpSp>
          <p:nvGrpSpPr>
            <p:cNvPr id="73" name="Group 73"/>
            <p:cNvGrpSpPr/>
            <p:nvPr userDrawn="1"/>
          </p:nvGrpSpPr>
          <p:grpSpPr>
            <a:xfrm>
              <a:off x="9357817" y="4592564"/>
              <a:ext cx="468219" cy="696974"/>
              <a:chOff x="9357817" y="4627488"/>
              <a:chExt cx="468219" cy="696974"/>
            </a:xfrm>
          </p:grpSpPr>
          <p:sp>
            <p:nvSpPr>
              <p:cNvPr id="84" name="Rectangle 25"/>
              <p:cNvSpPr>
                <a:spLocks noChangeArrowheads="1"/>
              </p:cNvSpPr>
              <p:nvPr userDrawn="1">
                <p:custDataLst>
                  <p:tags r:id="rId34"/>
                </p:custDataLst>
              </p:nvPr>
            </p:nvSpPr>
            <p:spPr bwMode="auto">
              <a:xfrm>
                <a:off x="9357817" y="4627488"/>
                <a:ext cx="468219" cy="696974"/>
              </a:xfrm>
              <a:prstGeom prst="rect">
                <a:avLst/>
              </a:prstGeom>
              <a:solidFill>
                <a:srgbClr val="7F7F7F"/>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5" name="Rectangle 18"/>
              <p:cNvSpPr>
                <a:spLocks noChangeArrowheads="1"/>
              </p:cNvSpPr>
              <p:nvPr userDrawn="1">
                <p:custDataLst>
                  <p:tags r:id="rId35"/>
                </p:custDataLst>
              </p:nvPr>
            </p:nvSpPr>
            <p:spPr bwMode="auto">
              <a:xfrm>
                <a:off x="9428928" y="475643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127</a:t>
                </a:r>
              </a:p>
              <a:p>
                <a:r>
                  <a:rPr lang="en-GB" sz="1000" dirty="0" smtClean="0">
                    <a:solidFill>
                      <a:srgbClr val="FFFFFF"/>
                    </a:solidFill>
                  </a:rPr>
                  <a:t>G   127</a:t>
                </a:r>
              </a:p>
              <a:p>
                <a:r>
                  <a:rPr lang="en-GB" sz="1000" dirty="0" smtClean="0">
                    <a:solidFill>
                      <a:srgbClr val="FFFFFF"/>
                    </a:solidFill>
                  </a:rPr>
                  <a:t>B    127</a:t>
                </a:r>
                <a:endParaRPr lang="en-GB" sz="1000" dirty="0">
                  <a:solidFill>
                    <a:srgbClr val="FFFFFF"/>
                  </a:solidFill>
                </a:endParaRPr>
              </a:p>
            </p:txBody>
          </p:sp>
        </p:grpSp>
        <p:grpSp>
          <p:nvGrpSpPr>
            <p:cNvPr id="74" name="Group 74"/>
            <p:cNvGrpSpPr/>
            <p:nvPr userDrawn="1"/>
          </p:nvGrpSpPr>
          <p:grpSpPr>
            <a:xfrm>
              <a:off x="9357817" y="5343459"/>
              <a:ext cx="468219" cy="698868"/>
              <a:chOff x="9357817" y="5360921"/>
              <a:chExt cx="468219" cy="698868"/>
            </a:xfrm>
          </p:grpSpPr>
          <p:sp>
            <p:nvSpPr>
              <p:cNvPr id="82" name="Rectangle 25"/>
              <p:cNvSpPr>
                <a:spLocks noChangeArrowheads="1"/>
              </p:cNvSpPr>
              <p:nvPr userDrawn="1">
                <p:custDataLst>
                  <p:tags r:id="rId32"/>
                </p:custDataLst>
              </p:nvPr>
            </p:nvSpPr>
            <p:spPr bwMode="auto">
              <a:xfrm>
                <a:off x="9357817" y="5360921"/>
                <a:ext cx="468219" cy="698868"/>
              </a:xfrm>
              <a:prstGeom prst="rect">
                <a:avLst/>
              </a:prstGeom>
              <a:solidFill>
                <a:schemeClr val="bg1"/>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3" name="Rectangle 17"/>
              <p:cNvSpPr>
                <a:spLocks noChangeArrowheads="1"/>
              </p:cNvSpPr>
              <p:nvPr userDrawn="1">
                <p:custDataLst>
                  <p:tags r:id="rId33"/>
                </p:custDataLst>
              </p:nvPr>
            </p:nvSpPr>
            <p:spPr bwMode="auto">
              <a:xfrm>
                <a:off x="9428927" y="5490817"/>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404040"/>
                    </a:solidFill>
                  </a:rPr>
                  <a:t>R    216</a:t>
                </a:r>
              </a:p>
              <a:p>
                <a:r>
                  <a:rPr lang="en-GB" sz="1000" dirty="0" smtClean="0">
                    <a:solidFill>
                      <a:srgbClr val="404040"/>
                    </a:solidFill>
                  </a:rPr>
                  <a:t>G   216</a:t>
                </a:r>
              </a:p>
              <a:p>
                <a:r>
                  <a:rPr lang="en-GB" sz="1000" dirty="0" smtClean="0">
                    <a:solidFill>
                      <a:srgbClr val="404040"/>
                    </a:solidFill>
                  </a:rPr>
                  <a:t>B    216</a:t>
                </a:r>
                <a:endParaRPr lang="en-GB" sz="1000" dirty="0">
                  <a:solidFill>
                    <a:srgbClr val="404040"/>
                  </a:solidFill>
                </a:endParaRPr>
              </a:p>
            </p:txBody>
          </p:sp>
        </p:grpSp>
        <p:grpSp>
          <p:nvGrpSpPr>
            <p:cNvPr id="75" name="Group 75"/>
            <p:cNvGrpSpPr/>
            <p:nvPr userDrawn="1"/>
          </p:nvGrpSpPr>
          <p:grpSpPr>
            <a:xfrm>
              <a:off x="9357817" y="6096250"/>
              <a:ext cx="468219" cy="698868"/>
              <a:chOff x="9357817" y="6096250"/>
              <a:chExt cx="468219" cy="698868"/>
            </a:xfrm>
          </p:grpSpPr>
          <p:sp>
            <p:nvSpPr>
              <p:cNvPr id="76" name="Rectangle 25"/>
              <p:cNvSpPr>
                <a:spLocks noChangeArrowheads="1"/>
              </p:cNvSpPr>
              <p:nvPr userDrawn="1">
                <p:custDataLst>
                  <p:tags r:id="rId30"/>
                </p:custDataLst>
              </p:nvPr>
            </p:nvSpPr>
            <p:spPr bwMode="auto">
              <a:xfrm>
                <a:off x="9357817" y="6096250"/>
                <a:ext cx="468219" cy="698868"/>
              </a:xfrm>
              <a:prstGeom prst="rect">
                <a:avLst/>
              </a:prstGeom>
              <a:solidFill>
                <a:schemeClr val="tx2"/>
              </a:solidFill>
              <a:ln w="12700" algn="ctr">
                <a:noFill/>
                <a:miter lim="800000"/>
                <a:headEnd/>
                <a:tailEnd/>
              </a:ln>
            </p:spPr>
            <p:txBody>
              <a:bodyPr wrap="none" lIns="0" tIns="0" rIns="0" bIns="0" anchor="ctr"/>
              <a:lstStyle/>
              <a:p>
                <a:pPr defTabSz="914724">
                  <a:defRPr/>
                </a:pPr>
                <a:endParaRPr lang="en-US" sz="1000">
                  <a:solidFill>
                    <a:srgbClr val="404040"/>
                  </a:solidFill>
                </a:endParaRPr>
              </a:p>
            </p:txBody>
          </p:sp>
          <p:sp>
            <p:nvSpPr>
              <p:cNvPr id="81" name="Rectangle 19"/>
              <p:cNvSpPr>
                <a:spLocks noChangeArrowheads="1"/>
              </p:cNvSpPr>
              <p:nvPr userDrawn="1">
                <p:custDataLst>
                  <p:tags r:id="rId31"/>
                </p:custDataLst>
              </p:nvPr>
            </p:nvSpPr>
            <p:spPr bwMode="auto">
              <a:xfrm>
                <a:off x="9428928" y="6225198"/>
                <a:ext cx="258040" cy="461665"/>
              </a:xfrm>
              <a:prstGeom prst="rect">
                <a:avLst/>
              </a:prstGeom>
              <a:noFill/>
              <a:ln w="12700" algn="ctr">
                <a:noFill/>
                <a:miter lim="800000"/>
                <a:headEnd/>
                <a:tailEnd/>
              </a:ln>
            </p:spPr>
            <p:txBody>
              <a:bodyPr wrap="none" lIns="0" tIns="0" rIns="0" bIns="0">
                <a:spAutoFit/>
              </a:bodyPr>
              <a:lstStyle/>
              <a:p>
                <a:r>
                  <a:rPr lang="en-GB" sz="1000" dirty="0" smtClean="0">
                    <a:solidFill>
                      <a:srgbClr val="FFFFFF"/>
                    </a:solidFill>
                  </a:rPr>
                  <a:t>R      64</a:t>
                </a:r>
              </a:p>
              <a:p>
                <a:r>
                  <a:rPr lang="en-GB" sz="1000" dirty="0" smtClean="0">
                    <a:solidFill>
                      <a:srgbClr val="FFFFFF"/>
                    </a:solidFill>
                  </a:rPr>
                  <a:t>G     64</a:t>
                </a:r>
              </a:p>
              <a:p>
                <a:r>
                  <a:rPr lang="en-GB" sz="1000" dirty="0" smtClean="0">
                    <a:solidFill>
                      <a:srgbClr val="FFFFFF"/>
                    </a:solidFill>
                  </a:rPr>
                  <a:t>B      64 </a:t>
                </a:r>
                <a:endParaRPr lang="en-GB" sz="1000" dirty="0">
                  <a:solidFill>
                    <a:srgbClr val="FFFFFF"/>
                  </a:solidFill>
                </a:endParaRPr>
              </a:p>
            </p:txBody>
          </p:sp>
        </p:grpSp>
      </p:grpSp>
      <p:grpSp>
        <p:nvGrpSpPr>
          <p:cNvPr id="44" name="Gruppieren 13"/>
          <p:cNvGrpSpPr/>
          <p:nvPr userDrawn="1"/>
        </p:nvGrpSpPr>
        <p:grpSpPr>
          <a:xfrm>
            <a:off x="13683236" y="87989"/>
            <a:ext cx="2516981" cy="4732031"/>
            <a:chOff x="9357817" y="171116"/>
            <a:chExt cx="1887735" cy="3549023"/>
          </a:xfrm>
        </p:grpSpPr>
        <p:sp>
          <p:nvSpPr>
            <p:cNvPr id="45" name="Rectangle 25"/>
            <p:cNvSpPr>
              <a:spLocks noChangeArrowheads="1"/>
            </p:cNvSpPr>
            <p:nvPr userDrawn="1">
              <p:custDataLst>
                <p:tags r:id="rId15"/>
              </p:custDataLst>
            </p:nvPr>
          </p:nvSpPr>
          <p:spPr bwMode="auto">
            <a:xfrm>
              <a:off x="9357817" y="186015"/>
              <a:ext cx="468219" cy="446766"/>
            </a:xfrm>
            <a:prstGeom prst="rect">
              <a:avLst/>
            </a:prstGeom>
            <a:solidFill>
              <a:srgbClr val="001A72"/>
            </a:solidFill>
            <a:ln w="12700" algn="ctr">
              <a:noFill/>
              <a:miter lim="800000"/>
              <a:headEnd/>
              <a:tailEnd/>
            </a:ln>
          </p:spPr>
          <p:txBody>
            <a:bodyPr wrap="none" lIns="0" tIns="0" rIns="0" bIns="0" anchor="ctr"/>
            <a:lstStyle/>
            <a:p>
              <a:pPr defTabSz="1219602">
                <a:defRPr/>
              </a:pPr>
              <a:r>
                <a:rPr lang="en-US" sz="1000" dirty="0">
                  <a:solidFill>
                    <a:srgbClr val="FFFFFF"/>
                  </a:solidFill>
                </a:rPr>
                <a:t> R      0 </a:t>
              </a:r>
            </a:p>
            <a:p>
              <a:pPr defTabSz="1219602">
                <a:defRPr/>
              </a:pPr>
              <a:r>
                <a:rPr lang="en-US" sz="1000" dirty="0">
                  <a:solidFill>
                    <a:srgbClr val="FFFFFF"/>
                  </a:solidFill>
                </a:rPr>
                <a:t> G   26</a:t>
              </a:r>
            </a:p>
            <a:p>
              <a:pPr defTabSz="1219602">
                <a:defRPr/>
              </a:pPr>
              <a:r>
                <a:rPr lang="en-US" sz="1000" dirty="0">
                  <a:solidFill>
                    <a:srgbClr val="FFFFFF"/>
                  </a:solidFill>
                </a:rPr>
                <a:t> B  114</a:t>
              </a:r>
            </a:p>
          </p:txBody>
        </p:sp>
        <p:sp>
          <p:nvSpPr>
            <p:cNvPr id="46" name="Rectangle 25"/>
            <p:cNvSpPr>
              <a:spLocks noChangeArrowheads="1"/>
            </p:cNvSpPr>
            <p:nvPr userDrawn="1">
              <p:custDataLst>
                <p:tags r:id="rId16"/>
              </p:custDataLst>
            </p:nvPr>
          </p:nvSpPr>
          <p:spPr bwMode="auto">
            <a:xfrm>
              <a:off x="9357817" y="686702"/>
              <a:ext cx="468219" cy="446766"/>
            </a:xfrm>
            <a:prstGeom prst="rect">
              <a:avLst/>
            </a:prstGeom>
            <a:solidFill>
              <a:srgbClr val="C8DCFF"/>
            </a:solidFill>
            <a:ln w="12700" algn="ctr">
              <a:noFill/>
              <a:miter lim="800000"/>
              <a:headEnd/>
              <a:tailEnd/>
            </a:ln>
          </p:spPr>
          <p:txBody>
            <a:bodyPr wrap="none" lIns="0" tIns="0" rIns="0" bIns="0" anchor="ctr"/>
            <a:lstStyle/>
            <a:p>
              <a:pPr algn="just" defTabSz="1219602">
                <a:defRPr/>
              </a:pPr>
              <a:r>
                <a:rPr lang="en-US" sz="1000" dirty="0">
                  <a:solidFill>
                    <a:srgbClr val="404040"/>
                  </a:solidFill>
                </a:rPr>
                <a:t> R  200</a:t>
              </a:r>
            </a:p>
            <a:p>
              <a:pPr algn="just" defTabSz="1219602">
                <a:defRPr/>
              </a:pPr>
              <a:r>
                <a:rPr lang="en-US" sz="1000" dirty="0">
                  <a:solidFill>
                    <a:srgbClr val="404040"/>
                  </a:solidFill>
                </a:rPr>
                <a:t> G 220</a:t>
              </a:r>
            </a:p>
            <a:p>
              <a:pPr algn="just" defTabSz="1219602">
                <a:defRPr/>
              </a:pPr>
              <a:r>
                <a:rPr lang="en-US" sz="1000" dirty="0">
                  <a:solidFill>
                    <a:srgbClr val="404040"/>
                  </a:solidFill>
                </a:rPr>
                <a:t> B  255</a:t>
              </a:r>
            </a:p>
          </p:txBody>
        </p:sp>
        <p:sp>
          <p:nvSpPr>
            <p:cNvPr id="47" name="Rectangle 25"/>
            <p:cNvSpPr>
              <a:spLocks noChangeArrowheads="1"/>
            </p:cNvSpPr>
            <p:nvPr userDrawn="1">
              <p:custDataLst>
                <p:tags r:id="rId17"/>
              </p:custDataLst>
            </p:nvPr>
          </p:nvSpPr>
          <p:spPr bwMode="auto">
            <a:xfrm>
              <a:off x="9357817" y="1187389"/>
              <a:ext cx="468219" cy="446766"/>
            </a:xfrm>
            <a:prstGeom prst="rect">
              <a:avLst/>
            </a:prstGeom>
            <a:solidFill>
              <a:srgbClr val="FF000C"/>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255</a:t>
              </a:r>
            </a:p>
            <a:p>
              <a:pPr algn="just" defTabSz="1219602">
                <a:defRPr/>
              </a:pPr>
              <a:r>
                <a:rPr lang="en-US" sz="1000" dirty="0">
                  <a:solidFill>
                    <a:srgbClr val="FFFFFF"/>
                  </a:solidFill>
                </a:rPr>
                <a:t> G     0</a:t>
              </a:r>
            </a:p>
            <a:p>
              <a:pPr algn="just" defTabSz="1219602">
                <a:defRPr/>
              </a:pPr>
              <a:r>
                <a:rPr lang="en-US" sz="1000" dirty="0">
                  <a:solidFill>
                    <a:srgbClr val="FFFFFF"/>
                  </a:solidFill>
                </a:rPr>
                <a:t> B    12</a:t>
              </a:r>
            </a:p>
          </p:txBody>
        </p:sp>
        <p:sp>
          <p:nvSpPr>
            <p:cNvPr id="48" name="Rectangle 25"/>
            <p:cNvSpPr>
              <a:spLocks noChangeArrowheads="1"/>
            </p:cNvSpPr>
            <p:nvPr userDrawn="1">
              <p:custDataLst>
                <p:tags r:id="rId18"/>
              </p:custDataLst>
            </p:nvPr>
          </p:nvSpPr>
          <p:spPr bwMode="auto">
            <a:xfrm>
              <a:off x="9357817" y="1708018"/>
              <a:ext cx="468219" cy="446766"/>
            </a:xfrm>
            <a:prstGeom prst="rect">
              <a:avLst/>
            </a:prstGeom>
            <a:solidFill>
              <a:srgbClr val="00AA00"/>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170</a:t>
              </a:r>
            </a:p>
            <a:p>
              <a:pPr algn="just" defTabSz="1219602">
                <a:defRPr/>
              </a:pPr>
              <a:r>
                <a:rPr lang="en-US" sz="1000" dirty="0">
                  <a:solidFill>
                    <a:srgbClr val="FFFFFF"/>
                  </a:solidFill>
                </a:rPr>
                <a:t> B   </a:t>
              </a:r>
              <a:r>
                <a:rPr lang="en-US" sz="1000" dirty="0" smtClean="0">
                  <a:solidFill>
                    <a:srgbClr val="FFFFFF"/>
                  </a:solidFill>
                </a:rPr>
                <a:t>   </a:t>
              </a:r>
              <a:r>
                <a:rPr lang="en-US" sz="1000" dirty="0">
                  <a:solidFill>
                    <a:srgbClr val="FFFFFF"/>
                  </a:solidFill>
                </a:rPr>
                <a:t>0</a:t>
              </a:r>
            </a:p>
          </p:txBody>
        </p:sp>
        <p:sp>
          <p:nvSpPr>
            <p:cNvPr id="49" name="Rectangle 25"/>
            <p:cNvSpPr>
              <a:spLocks noChangeArrowheads="1"/>
            </p:cNvSpPr>
            <p:nvPr userDrawn="1">
              <p:custDataLst>
                <p:tags r:id="rId19"/>
              </p:custDataLst>
            </p:nvPr>
          </p:nvSpPr>
          <p:spPr bwMode="auto">
            <a:xfrm>
              <a:off x="9357817" y="2228647"/>
              <a:ext cx="468219" cy="446766"/>
            </a:xfrm>
            <a:prstGeom prst="rect">
              <a:avLst/>
            </a:prstGeom>
            <a:solidFill>
              <a:srgbClr val="666666"/>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102</a:t>
              </a:r>
            </a:p>
            <a:p>
              <a:pPr algn="just" defTabSz="1219602">
                <a:defRPr/>
              </a:pPr>
              <a:r>
                <a:rPr lang="en-US" sz="1000" dirty="0">
                  <a:solidFill>
                    <a:srgbClr val="FFFFFF"/>
                  </a:solidFill>
                </a:rPr>
                <a:t> G 102</a:t>
              </a:r>
            </a:p>
            <a:p>
              <a:pPr algn="just" defTabSz="1219602">
                <a:defRPr/>
              </a:pPr>
              <a:r>
                <a:rPr lang="en-US" sz="1000" dirty="0">
                  <a:solidFill>
                    <a:srgbClr val="FFFFFF"/>
                  </a:solidFill>
                </a:rPr>
                <a:t> B  102</a:t>
              </a:r>
            </a:p>
          </p:txBody>
        </p:sp>
        <p:sp>
          <p:nvSpPr>
            <p:cNvPr id="50" name="Rectangle 14"/>
            <p:cNvSpPr>
              <a:spLocks noChangeArrowheads="1"/>
            </p:cNvSpPr>
            <p:nvPr userDrawn="1">
              <p:custDataLst>
                <p:tags r:id="rId20"/>
              </p:custDataLst>
            </p:nvPr>
          </p:nvSpPr>
          <p:spPr bwMode="auto">
            <a:xfrm>
              <a:off x="9925239" y="171116"/>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p>
            <a:p>
              <a:pPr defTabSz="1219602">
                <a:defRPr/>
              </a:pPr>
              <a:r>
                <a:rPr lang="de-DE" sz="1333">
                  <a:solidFill>
                    <a:srgbClr val="D8D8D8">
                      <a:lumMod val="10000"/>
                    </a:srgbClr>
                  </a:solidFill>
                </a:rPr>
                <a:t>Actual</a:t>
              </a:r>
              <a:endParaRPr lang="en-US" sz="1333" dirty="0">
                <a:solidFill>
                  <a:srgbClr val="D8D8D8">
                    <a:lumMod val="10000"/>
                  </a:srgbClr>
                </a:solidFill>
              </a:endParaRPr>
            </a:p>
          </p:txBody>
        </p:sp>
        <p:sp>
          <p:nvSpPr>
            <p:cNvPr id="51" name="Rectangle 14"/>
            <p:cNvSpPr>
              <a:spLocks noChangeArrowheads="1"/>
            </p:cNvSpPr>
            <p:nvPr userDrawn="1">
              <p:custDataLst>
                <p:tags r:id="rId21"/>
              </p:custDataLst>
            </p:nvPr>
          </p:nvSpPr>
          <p:spPr bwMode="auto">
            <a:xfrm>
              <a:off x="9925239" y="686702"/>
              <a:ext cx="1011637" cy="307681"/>
            </a:xfrm>
            <a:prstGeom prst="rect">
              <a:avLst/>
            </a:prstGeom>
            <a:noFill/>
            <a:ln w="12700" algn="ctr">
              <a:noFill/>
              <a:miter lim="800000"/>
              <a:headEnd/>
              <a:tailEnd/>
            </a:ln>
          </p:spPr>
          <p:txBody>
            <a:bodyPr wrap="square" lIns="0" tIns="0" rIns="0" bIns="0">
              <a:spAutoFit/>
            </a:bodyPr>
            <a:lstStyle/>
            <a:p>
              <a:pPr defTabSz="1219602">
                <a:defRPr/>
              </a:pPr>
              <a:r>
                <a:rPr lang="de-DE" sz="1333">
                  <a:solidFill>
                    <a:srgbClr val="D8D8D8">
                      <a:lumMod val="10000"/>
                    </a:srgbClr>
                  </a:solidFill>
                </a:rPr>
                <a:t>For data type</a:t>
              </a:r>
              <a:endParaRPr lang="en-US" sz="1333">
                <a:solidFill>
                  <a:srgbClr val="D8D8D8">
                    <a:lumMod val="10000"/>
                  </a:srgbClr>
                </a:solidFill>
              </a:endParaRPr>
            </a:p>
            <a:p>
              <a:pPr defTabSz="1219602">
                <a:defRPr/>
              </a:pPr>
              <a:r>
                <a:rPr lang="en-US" sz="1333">
                  <a:solidFill>
                    <a:srgbClr val="D8D8D8">
                      <a:lumMod val="10000"/>
                    </a:srgbClr>
                  </a:solidFill>
                </a:rPr>
                <a:t>PY</a:t>
              </a:r>
              <a:endParaRPr lang="de-DE" sz="1333">
                <a:solidFill>
                  <a:srgbClr val="D8D8D8">
                    <a:lumMod val="10000"/>
                  </a:srgbClr>
                </a:solidFill>
              </a:endParaRPr>
            </a:p>
          </p:txBody>
        </p:sp>
        <p:sp>
          <p:nvSpPr>
            <p:cNvPr id="52" name="Rectangle 14"/>
            <p:cNvSpPr>
              <a:spLocks noChangeArrowheads="1"/>
            </p:cNvSpPr>
            <p:nvPr userDrawn="1">
              <p:custDataLst>
                <p:tags r:id="rId22"/>
              </p:custDataLst>
            </p:nvPr>
          </p:nvSpPr>
          <p:spPr bwMode="auto">
            <a:xfrm>
              <a:off x="9925239" y="1173100"/>
              <a:ext cx="1320313"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negative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3" name="Rectangle 14"/>
            <p:cNvSpPr>
              <a:spLocks noChangeArrowheads="1"/>
            </p:cNvSpPr>
            <p:nvPr userDrawn="1">
              <p:custDataLst>
                <p:tags r:id="rId23"/>
              </p:custDataLst>
            </p:nvPr>
          </p:nvSpPr>
          <p:spPr bwMode="auto">
            <a:xfrm>
              <a:off x="9925239" y="1706651"/>
              <a:ext cx="1269819"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For positive differences</a:t>
              </a: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4" name="Rectangle 14"/>
            <p:cNvSpPr>
              <a:spLocks noChangeArrowheads="1"/>
            </p:cNvSpPr>
            <p:nvPr userDrawn="1">
              <p:custDataLst>
                <p:tags r:id="rId24"/>
              </p:custDataLst>
            </p:nvPr>
          </p:nvSpPr>
          <p:spPr bwMode="auto">
            <a:xfrm>
              <a:off x="9925239" y="2746803"/>
              <a:ext cx="1094002" cy="30768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Highlighting neutral</a:t>
              </a:r>
            </a:p>
            <a:p>
              <a:pPr defTabSz="1219602">
                <a:defRPr/>
              </a:pPr>
              <a:r>
                <a:rPr lang="de-DE" sz="1333" dirty="0">
                  <a:solidFill>
                    <a:srgbClr val="D8D8D8">
                      <a:lumMod val="10000"/>
                    </a:srgbClr>
                  </a:solidFill>
                </a:rPr>
                <a:t>topics</a:t>
              </a:r>
              <a:endParaRPr lang="en-US" sz="1333" dirty="0">
                <a:solidFill>
                  <a:srgbClr val="D8D8D8">
                    <a:lumMod val="10000"/>
                  </a:srgbClr>
                </a:solidFill>
              </a:endParaRPr>
            </a:p>
          </p:txBody>
        </p:sp>
        <p:sp>
          <p:nvSpPr>
            <p:cNvPr id="55" name="Rectangle 14"/>
            <p:cNvSpPr>
              <a:spLocks noChangeArrowheads="1"/>
            </p:cNvSpPr>
            <p:nvPr userDrawn="1">
              <p:custDataLst>
                <p:tags r:id="rId25"/>
              </p:custDataLst>
            </p:nvPr>
          </p:nvSpPr>
          <p:spPr bwMode="auto">
            <a:xfrm>
              <a:off x="9925239" y="3260401"/>
              <a:ext cx="945211" cy="153841"/>
            </a:xfrm>
            <a:prstGeom prst="rect">
              <a:avLst/>
            </a:prstGeom>
            <a:noFill/>
            <a:ln w="12700" algn="ctr">
              <a:noFill/>
              <a:miter lim="800000"/>
              <a:headEnd/>
              <a:tailEnd/>
            </a:ln>
          </p:spPr>
          <p:txBody>
            <a:bodyPr wrap="none" lIns="0" tIns="0" rIns="0" bIns="0">
              <a:spAutoFit/>
            </a:bodyPr>
            <a:lstStyle/>
            <a:p>
              <a:pPr defTabSz="1219602">
                <a:defRPr/>
              </a:pPr>
              <a:r>
                <a:rPr lang="de-DE" sz="1333" dirty="0">
                  <a:solidFill>
                    <a:srgbClr val="D8D8D8">
                      <a:lumMod val="10000"/>
                    </a:srgbClr>
                  </a:solidFill>
                </a:rPr>
                <a:t>Different scalings</a:t>
              </a:r>
              <a:endParaRPr lang="en-US" sz="1333" dirty="0">
                <a:solidFill>
                  <a:srgbClr val="D8D8D8">
                    <a:lumMod val="10000"/>
                  </a:srgbClr>
                </a:solidFill>
              </a:endParaRPr>
            </a:p>
          </p:txBody>
        </p:sp>
        <p:sp>
          <p:nvSpPr>
            <p:cNvPr id="56" name="Rectangle 55"/>
            <p:cNvSpPr>
              <a:spLocks noChangeArrowheads="1"/>
            </p:cNvSpPr>
            <p:nvPr userDrawn="1">
              <p:custDataLst>
                <p:tags r:id="rId26"/>
              </p:custDataLst>
            </p:nvPr>
          </p:nvSpPr>
          <p:spPr bwMode="auto">
            <a:xfrm>
              <a:off x="9357817" y="2746803"/>
              <a:ext cx="468219" cy="446766"/>
            </a:xfrm>
            <a:prstGeom prst="rect">
              <a:avLst/>
            </a:prstGeom>
            <a:solidFill>
              <a:srgbClr val="009DFF"/>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157</a:t>
              </a:r>
            </a:p>
            <a:p>
              <a:pPr algn="just" defTabSz="1219602">
                <a:defRPr/>
              </a:pPr>
              <a:r>
                <a:rPr lang="en-US" sz="1000" dirty="0">
                  <a:solidFill>
                    <a:srgbClr val="FFFFFF"/>
                  </a:solidFill>
                </a:rPr>
                <a:t> B  255</a:t>
              </a:r>
            </a:p>
          </p:txBody>
        </p:sp>
        <p:sp>
          <p:nvSpPr>
            <p:cNvPr id="57" name="Rectangle 14"/>
            <p:cNvSpPr>
              <a:spLocks noChangeArrowheads="1"/>
            </p:cNvSpPr>
            <p:nvPr userDrawn="1">
              <p:custDataLst>
                <p:tags r:id="rId27"/>
              </p:custDataLst>
            </p:nvPr>
          </p:nvSpPr>
          <p:spPr bwMode="auto">
            <a:xfrm>
              <a:off x="9925239" y="2225121"/>
              <a:ext cx="1265010" cy="307681"/>
            </a:xfrm>
            <a:prstGeom prst="rect">
              <a:avLst/>
            </a:prstGeom>
            <a:noFill/>
            <a:ln w="12700" algn="ctr">
              <a:noFill/>
              <a:miter lim="800000"/>
              <a:headEnd/>
              <a:tailEnd/>
            </a:ln>
          </p:spPr>
          <p:txBody>
            <a:bodyPr wrap="none" lIns="0" tIns="0" rIns="0" bIns="0">
              <a:spAutoFit/>
            </a:bodyPr>
            <a:lstStyle/>
            <a:p>
              <a:pPr defTabSz="1219602">
                <a:defRPr/>
              </a:pPr>
              <a:r>
                <a:rPr lang="de-DE" sz="1333">
                  <a:solidFill>
                    <a:srgbClr val="D8D8D8">
                      <a:lumMod val="10000"/>
                    </a:srgbClr>
                  </a:solidFill>
                </a:rPr>
                <a:t>For neutral differences</a:t>
              </a:r>
              <a:endParaRPr lang="de-DE" sz="1333" dirty="0">
                <a:solidFill>
                  <a:srgbClr val="D8D8D8">
                    <a:lumMod val="10000"/>
                  </a:srgbClr>
                </a:solidFill>
              </a:endParaRPr>
            </a:p>
            <a:p>
              <a:pPr defTabSz="1219602">
                <a:defRPr/>
              </a:pPr>
              <a:r>
                <a:rPr lang="de-DE" sz="1333" dirty="0">
                  <a:solidFill>
                    <a:srgbClr val="D8D8D8">
                      <a:lumMod val="10000"/>
                    </a:srgbClr>
                  </a:solidFill>
                </a:rPr>
                <a:t>In respect of objectives</a:t>
              </a:r>
              <a:endParaRPr lang="en-US" sz="1333" dirty="0">
                <a:solidFill>
                  <a:srgbClr val="D8D8D8">
                    <a:lumMod val="10000"/>
                  </a:srgbClr>
                </a:solidFill>
              </a:endParaRPr>
            </a:p>
          </p:txBody>
        </p:sp>
        <p:sp>
          <p:nvSpPr>
            <p:cNvPr id="58" name="Rectangle 25"/>
            <p:cNvSpPr>
              <a:spLocks noChangeArrowheads="1"/>
            </p:cNvSpPr>
            <p:nvPr userDrawn="1">
              <p:custDataLst>
                <p:tags r:id="rId28"/>
              </p:custDataLst>
            </p:nvPr>
          </p:nvSpPr>
          <p:spPr bwMode="auto">
            <a:xfrm>
              <a:off x="9357817" y="3273373"/>
              <a:ext cx="468219" cy="446766"/>
            </a:xfrm>
            <a:prstGeom prst="rect">
              <a:avLst/>
            </a:prstGeom>
            <a:solidFill>
              <a:srgbClr val="007FCE"/>
            </a:solidFill>
            <a:ln w="12700" algn="ctr">
              <a:noFill/>
              <a:miter lim="800000"/>
              <a:headEnd/>
              <a:tailEnd/>
            </a:ln>
          </p:spPr>
          <p:txBody>
            <a:bodyPr wrap="none" lIns="0" tIns="0" rIns="0" bIns="0" anchor="ctr"/>
            <a:lstStyle/>
            <a:p>
              <a:pPr algn="just" defTabSz="1219602">
                <a:defRPr/>
              </a:pPr>
              <a:r>
                <a:rPr lang="en-US" sz="1000" dirty="0">
                  <a:solidFill>
                    <a:srgbClr val="FFFFFF"/>
                  </a:solidFill>
                </a:rPr>
                <a:t> R   </a:t>
              </a:r>
              <a:r>
                <a:rPr lang="en-US" sz="1000" dirty="0" smtClean="0">
                  <a:solidFill>
                    <a:srgbClr val="FFFFFF"/>
                  </a:solidFill>
                </a:rPr>
                <a:t>   </a:t>
              </a:r>
              <a:r>
                <a:rPr lang="en-US" sz="1000" dirty="0">
                  <a:solidFill>
                    <a:srgbClr val="FFFFFF"/>
                  </a:solidFill>
                </a:rPr>
                <a:t>0</a:t>
              </a:r>
            </a:p>
            <a:p>
              <a:pPr algn="just" defTabSz="1219602">
                <a:defRPr/>
              </a:pPr>
              <a:r>
                <a:rPr lang="en-US" sz="1000" dirty="0">
                  <a:solidFill>
                    <a:srgbClr val="FFFFFF"/>
                  </a:solidFill>
                </a:rPr>
                <a:t> G 127</a:t>
              </a:r>
            </a:p>
            <a:p>
              <a:pPr algn="just" defTabSz="1219602">
                <a:defRPr/>
              </a:pPr>
              <a:r>
                <a:rPr lang="en-US" sz="1000" dirty="0">
                  <a:solidFill>
                    <a:srgbClr val="FFFFFF"/>
                  </a:solidFill>
                </a:rPr>
                <a:t> B  206</a:t>
              </a:r>
            </a:p>
          </p:txBody>
        </p:sp>
      </p:grpSp>
      <p:pic>
        <p:nvPicPr>
          <p:cNvPr id="16" name="Picture 15"/>
          <p:cNvPicPr>
            <a:picLocks noChangeAspect="1"/>
          </p:cNvPicPr>
          <p:nvPr userDrawn="1"/>
        </p:nvPicPr>
        <p:blipFill>
          <a:blip r:embed="rId51" cstate="print">
            <a:extLst>
              <a:ext uri="{28A0092B-C50C-407E-A947-70E740481C1C}">
                <a14:useLocalDpi xmlns:a14="http://schemas.microsoft.com/office/drawing/2010/main" val="0"/>
              </a:ext>
            </a:extLst>
          </a:blip>
          <a:stretch>
            <a:fillRect/>
          </a:stretch>
        </p:blipFill>
        <p:spPr>
          <a:xfrm>
            <a:off x="11349397" y="324974"/>
            <a:ext cx="551138" cy="549534"/>
          </a:xfrm>
          <a:prstGeom prst="rect">
            <a:avLst/>
          </a:prstGeom>
        </p:spPr>
      </p:pic>
    </p:spTree>
    <p:extLst>
      <p:ext uri="{BB962C8B-B14F-4D97-AF65-F5344CB8AC3E}">
        <p14:creationId xmlns:p14="http://schemas.microsoft.com/office/powerpoint/2010/main" val="2666441971"/>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1219170" rtl="0" eaLnBrk="1" latinLnBrk="0" hangingPunct="1">
        <a:lnSpc>
          <a:spcPct val="80000"/>
        </a:lnSpc>
        <a:spcBef>
          <a:spcPct val="0"/>
        </a:spcBef>
        <a:buNone/>
        <a:defRPr lang="en-US" sz="4800" b="0" i="0" kern="1200" cap="all" spc="-133" baseline="0" dirty="0">
          <a:solidFill>
            <a:schemeClr val="accent3"/>
          </a:solidFill>
          <a:latin typeface="Futura Com Bold Condensed"/>
          <a:ea typeface="+mj-ea"/>
          <a:cs typeface="+mj-cs"/>
        </a:defRPr>
      </a:lvl1pPr>
    </p:titleStyle>
    <p:bodyStyle>
      <a:lvl1pPr marL="0" indent="0" algn="l" defTabSz="1219170" rtl="0" eaLnBrk="1" latinLnBrk="0" hangingPunct="1">
        <a:spcBef>
          <a:spcPts val="0"/>
        </a:spcBef>
        <a:spcAft>
          <a:spcPts val="800"/>
        </a:spcAft>
        <a:buFont typeface="Arial" panose="020B0604020202020204" pitchFamily="34" charset="0"/>
        <a:buNone/>
        <a:defRPr sz="1867" kern="1200">
          <a:solidFill>
            <a:schemeClr val="tx1"/>
          </a:solidFill>
          <a:latin typeface="+mn-lt"/>
          <a:ea typeface="+mn-ea"/>
          <a:cs typeface="+mn-cs"/>
        </a:defRPr>
      </a:lvl1pPr>
      <a:lvl2pPr marL="239994" indent="-239994" algn="l" defTabSz="1219170" rtl="0" eaLnBrk="1" latinLnBrk="0" hangingPunct="1">
        <a:spcBef>
          <a:spcPts val="0"/>
        </a:spcBef>
        <a:spcAft>
          <a:spcPts val="800"/>
        </a:spcAft>
        <a:buClr>
          <a:schemeClr val="accent5"/>
        </a:buClr>
        <a:buFont typeface="Arial" panose="020B0604020202020204" pitchFamily="34" charset="0"/>
        <a:buChar char="•"/>
        <a:defRPr sz="1867" kern="1200">
          <a:solidFill>
            <a:schemeClr val="tx1"/>
          </a:solidFill>
          <a:latin typeface="+mn-lt"/>
          <a:ea typeface="+mn-ea"/>
          <a:cs typeface="+mn-cs"/>
        </a:defRPr>
      </a:lvl2pPr>
      <a:lvl3pPr marL="479988"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3pPr>
      <a:lvl4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4pPr>
      <a:lvl5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5pPr>
      <a:lvl6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6pPr>
      <a:lvl7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7pPr>
      <a:lvl8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8pPr>
      <a:lvl9pPr marL="719982" indent="-239994" algn="l" defTabSz="1219170" rtl="0" eaLnBrk="1" latinLnBrk="0" hangingPunct="1">
        <a:spcBef>
          <a:spcPts val="0"/>
        </a:spcBef>
        <a:spcAft>
          <a:spcPts val="800"/>
        </a:spcAft>
        <a:buFont typeface="Futura Com Book" panose="02000504030000020003" pitchFamily="2" charset="0"/>
        <a:buChar char="–"/>
        <a:defRPr sz="18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67.xml"/><Relationship Id="rId1" Type="http://schemas.openxmlformats.org/officeDocument/2006/relationships/tags" Target="../tags/tag46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3.xml"/><Relationship Id="rId5" Type="http://schemas.openxmlformats.org/officeDocument/2006/relationships/image" Target="../media/image30.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7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3.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8.xml"/><Relationship Id="rId1" Type="http://schemas.openxmlformats.org/officeDocument/2006/relationships/slideLayout" Target="../slideLayouts/slideLayout73.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g"/></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9.xml"/><Relationship Id="rId1" Type="http://schemas.openxmlformats.org/officeDocument/2006/relationships/slideLayout" Target="../slideLayouts/slideLayout73.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0.xml"/><Relationship Id="rId1" Type="http://schemas.openxmlformats.org/officeDocument/2006/relationships/slideLayout" Target="../slideLayouts/slideLayout73.xml"/><Relationship Id="rId5" Type="http://schemas.openxmlformats.org/officeDocument/2006/relationships/image" Target="../media/image59.jpg"/><Relationship Id="rId4" Type="http://schemas.openxmlformats.org/officeDocument/2006/relationships/image" Target="../media/image58.gif"/></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jpeg"/><Relationship Id="rId3" Type="http://schemas.openxmlformats.org/officeDocument/2006/relationships/image" Target="../media/image60.jpg"/><Relationship Id="rId21" Type="http://schemas.openxmlformats.org/officeDocument/2006/relationships/image" Target="../media/image78.jpg"/><Relationship Id="rId7" Type="http://schemas.openxmlformats.org/officeDocument/2006/relationships/image" Target="../media/image64.jpeg"/><Relationship Id="rId12" Type="http://schemas.openxmlformats.org/officeDocument/2006/relationships/image" Target="../media/image69.png"/><Relationship Id="rId17" Type="http://schemas.openxmlformats.org/officeDocument/2006/relationships/image" Target="../media/image74.jpg"/><Relationship Id="rId25" Type="http://schemas.openxmlformats.org/officeDocument/2006/relationships/image" Target="../media/image82.jpeg"/><Relationship Id="rId2" Type="http://schemas.openxmlformats.org/officeDocument/2006/relationships/notesSlide" Target="../notesSlides/notesSlide21.xml"/><Relationship Id="rId16" Type="http://schemas.openxmlformats.org/officeDocument/2006/relationships/image" Target="../media/image73.jpeg"/><Relationship Id="rId20" Type="http://schemas.openxmlformats.org/officeDocument/2006/relationships/image" Target="../media/image77.jpeg"/><Relationship Id="rId1" Type="http://schemas.openxmlformats.org/officeDocument/2006/relationships/slideLayout" Target="../slideLayouts/slideLayout73.xml"/><Relationship Id="rId6" Type="http://schemas.openxmlformats.org/officeDocument/2006/relationships/image" Target="../media/image63.jpeg"/><Relationship Id="rId11" Type="http://schemas.openxmlformats.org/officeDocument/2006/relationships/image" Target="../media/image68.png"/><Relationship Id="rId24" Type="http://schemas.openxmlformats.org/officeDocument/2006/relationships/image" Target="../media/image81.jpeg"/><Relationship Id="rId5" Type="http://schemas.openxmlformats.org/officeDocument/2006/relationships/image" Target="../media/image62.jpeg"/><Relationship Id="rId15" Type="http://schemas.openxmlformats.org/officeDocument/2006/relationships/image" Target="../media/image72.png"/><Relationship Id="rId23" Type="http://schemas.openxmlformats.org/officeDocument/2006/relationships/image" Target="../media/image80.jpeg"/><Relationship Id="rId10" Type="http://schemas.openxmlformats.org/officeDocument/2006/relationships/image" Target="../media/image67.jpeg"/><Relationship Id="rId19" Type="http://schemas.openxmlformats.org/officeDocument/2006/relationships/image" Target="../media/image76.jpeg"/><Relationship Id="rId4" Type="http://schemas.openxmlformats.org/officeDocument/2006/relationships/image" Target="../media/image61.jpeg"/><Relationship Id="rId9" Type="http://schemas.openxmlformats.org/officeDocument/2006/relationships/image" Target="../media/image66.jpeg"/><Relationship Id="rId14" Type="http://schemas.openxmlformats.org/officeDocument/2006/relationships/image" Target="../media/image71.jpeg"/><Relationship Id="rId22" Type="http://schemas.openxmlformats.org/officeDocument/2006/relationships/image" Target="../media/image7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jpeg"/><Relationship Id="rId2" Type="http://schemas.openxmlformats.org/officeDocument/2006/relationships/notesSlide" Target="../notesSlides/notesSlide23.xml"/><Relationship Id="rId16" Type="http://schemas.openxmlformats.org/officeDocument/2006/relationships/image" Target="../media/image97.png"/><Relationship Id="rId20" Type="http://schemas.openxmlformats.org/officeDocument/2006/relationships/image" Target="../media/image47.png"/><Relationship Id="rId1" Type="http://schemas.openxmlformats.org/officeDocument/2006/relationships/slideLayout" Target="../slideLayouts/slideLayout73.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6.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7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 Id="rId9"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36.jpg"/><Relationship Id="rId5" Type="http://schemas.openxmlformats.org/officeDocument/2006/relationships/image" Target="../media/image35.jpe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microsoft.com/office/2007/relationships/media" Target="../media/media2.mp4"/><Relationship Id="rId7" Type="http://schemas.openxmlformats.org/officeDocument/2006/relationships/image" Target="../media/image20.png"/><Relationship Id="rId12" Type="http://schemas.openxmlformats.org/officeDocument/2006/relationships/image" Target="../media/image4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8.xml"/><Relationship Id="rId11" Type="http://schemas.openxmlformats.org/officeDocument/2006/relationships/image" Target="../media/image39.png"/><Relationship Id="rId5" Type="http://schemas.openxmlformats.org/officeDocument/2006/relationships/slideLayout" Target="../slideLayouts/slideLayout73.xml"/><Relationship Id="rId10" Type="http://schemas.openxmlformats.org/officeDocument/2006/relationships/image" Target="../media/image16.png"/><Relationship Id="rId4" Type="http://schemas.openxmlformats.org/officeDocument/2006/relationships/video" Target="../media/media2.mp4"/><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20.png"/><Relationship Id="rId3" Type="http://schemas.microsoft.com/office/2007/relationships/media" Target="../media/media3.mp4"/><Relationship Id="rId7" Type="http://schemas.openxmlformats.org/officeDocument/2006/relationships/slideLayout" Target="../slideLayouts/slideLayout73.xml"/><Relationship Id="rId12" Type="http://schemas.openxmlformats.org/officeDocument/2006/relationships/image" Target="../media/image16.png"/><Relationship Id="rId2" Type="http://schemas.openxmlformats.org/officeDocument/2006/relationships/video" Target="../media/media2.mp4"/><Relationship Id="rId16" Type="http://schemas.openxmlformats.org/officeDocument/2006/relationships/image" Target="../media/image43.png"/><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41.png"/><Relationship Id="rId5" Type="http://schemas.microsoft.com/office/2007/relationships/media" Target="../media/media4.mp4"/><Relationship Id="rId15" Type="http://schemas.openxmlformats.org/officeDocument/2006/relationships/image" Target="../media/image42.png"/><Relationship Id="rId10" Type="http://schemas.openxmlformats.org/officeDocument/2006/relationships/image" Target="../media/image14.png"/><Relationship Id="rId4" Type="http://schemas.openxmlformats.org/officeDocument/2006/relationships/video" Target="../media/media3.mp4"/><Relationship Id="rId9" Type="http://schemas.openxmlformats.org/officeDocument/2006/relationships/image" Target="../media/image4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5200" y="5845180"/>
            <a:ext cx="8318516" cy="505645"/>
          </a:xfrm>
        </p:spPr>
        <p:txBody>
          <a:bodyPr anchor="ctr"/>
          <a:lstStyle/>
          <a:p>
            <a:r>
              <a:rPr lang="en-GB" sz="2000" b="1" dirty="0"/>
              <a:t>Image </a:t>
            </a:r>
            <a:r>
              <a:rPr lang="en-GB" sz="2000" b="1" dirty="0" smtClean="0"/>
              <a:t>Recognition &amp; Web Crawling</a:t>
            </a:r>
            <a:endParaRPr lang="en-GB" sz="2000" b="1" dirty="0"/>
          </a:p>
        </p:txBody>
      </p:sp>
      <p:sp>
        <p:nvSpPr>
          <p:cNvPr id="4" name="Text Placeholder 3"/>
          <p:cNvSpPr>
            <a:spLocks noGrp="1"/>
          </p:cNvSpPr>
          <p:nvPr>
            <p:ph type="body" sz="quarter" idx="14"/>
          </p:nvPr>
        </p:nvSpPr>
        <p:spPr/>
        <p:txBody>
          <a:bodyPr/>
          <a:lstStyle/>
          <a:p>
            <a:r>
              <a:rPr lang="en-GB" dirty="0" smtClean="0"/>
              <a:t>Part 1</a:t>
            </a:r>
            <a:endParaRPr lang="en-GB" dirty="0"/>
          </a:p>
        </p:txBody>
      </p:sp>
      <p:grpSp>
        <p:nvGrpSpPr>
          <p:cNvPr id="9" name="Group 8"/>
          <p:cNvGrpSpPr/>
          <p:nvPr/>
        </p:nvGrpSpPr>
        <p:grpSpPr>
          <a:xfrm>
            <a:off x="2976657" y="309657"/>
            <a:ext cx="6238686" cy="6238686"/>
            <a:chOff x="2976657" y="309657"/>
            <a:chExt cx="6238686" cy="6238686"/>
          </a:xfrm>
        </p:grpSpPr>
        <p:pic>
          <p:nvPicPr>
            <p:cNvPr id="7" name="#[TitlePage]"/>
            <p:cNvPicPr>
              <a:picLocks noChangeAspect="1"/>
            </p:cNvPicPr>
            <p:nvPr>
              <p:custDataLst>
                <p:tags r:id="rId1"/>
              </p:custDataLst>
            </p:nvPr>
          </p:nvPicPr>
          <p:blipFill rotWithShape="1">
            <a:blip r:embed="rId5">
              <a:extLst>
                <a:ext uri="{28A0092B-C50C-407E-A947-70E740481C1C}">
                  <a14:useLocalDpi xmlns:a14="http://schemas.microsoft.com/office/drawing/2010/main" val="0"/>
                </a:ext>
              </a:extLst>
            </a:blip>
            <a:srcRect/>
            <a:stretch/>
          </p:blipFill>
          <p:spPr>
            <a:xfrm>
              <a:off x="2976657" y="309657"/>
              <a:ext cx="6238686" cy="6238686"/>
            </a:xfrm>
            <a:prstGeom prst="rect">
              <a:avLst/>
            </a:prstGeom>
          </p:spPr>
        </p:pic>
        <p:pic>
          <p:nvPicPr>
            <p:cNvPr id="8" name="#[TitlePage]"/>
            <p:cNvPicPr>
              <a:picLocks noChangeAspect="1"/>
            </p:cNvPicPr>
            <p:nvPr>
              <p:custDataLst>
                <p:tags r:id="rId2"/>
              </p:custDataLst>
            </p:nvPr>
          </p:nvPicPr>
          <p:blipFill rotWithShape="1">
            <a:blip r:embed="rId6">
              <a:extLst>
                <a:ext uri="{28A0092B-C50C-407E-A947-70E740481C1C}">
                  <a14:useLocalDpi xmlns:a14="http://schemas.microsoft.com/office/drawing/2010/main" val="0"/>
                </a:ext>
              </a:extLst>
            </a:blip>
            <a:srcRect/>
            <a:stretch/>
          </p:blipFill>
          <p:spPr>
            <a:xfrm>
              <a:off x="3810189" y="1143189"/>
              <a:ext cx="4571622" cy="4571622"/>
            </a:xfrm>
            <a:prstGeom prst="rect">
              <a:avLst/>
            </a:prstGeom>
          </p:spPr>
        </p:pic>
      </p:grpSp>
    </p:spTree>
    <p:extLst>
      <p:ext uri="{BB962C8B-B14F-4D97-AF65-F5344CB8AC3E}">
        <p14:creationId xmlns:p14="http://schemas.microsoft.com/office/powerpoint/2010/main" val="266629400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a:lstStyle/>
          <a:p>
            <a:r>
              <a:rPr lang="en-GB" sz="2400" b="1" dirty="0" smtClean="0">
                <a:solidFill>
                  <a:schemeClr val="accent6">
                    <a:lumMod val="50000"/>
                  </a:schemeClr>
                </a:solidFill>
              </a:rPr>
              <a:t>Google vs. Media Distillery – Logo Detection in Video Analysis</a:t>
            </a:r>
            <a:r>
              <a:rPr lang="en-GB" sz="2400" dirty="0">
                <a:solidFill>
                  <a:srgbClr val="404040"/>
                </a:solidFill>
                <a:latin typeface="Futura Com Bold Condensed"/>
              </a:rPr>
              <a:t/>
            </a:r>
            <a:br>
              <a:rPr lang="en-GB" sz="2400" dirty="0">
                <a:solidFill>
                  <a:srgbClr val="404040"/>
                </a:solidFill>
                <a:latin typeface="Futura Com Bold Condensed"/>
              </a:rPr>
            </a:br>
            <a:r>
              <a:rPr lang="en-GB" sz="2400" b="1" dirty="0">
                <a:solidFill>
                  <a:schemeClr val="accent6">
                    <a:lumMod val="50000"/>
                  </a:schemeClr>
                </a:solidFill>
              </a:rPr>
              <a:t/>
            </a:r>
            <a:br>
              <a:rPr lang="en-GB" sz="2400" b="1" dirty="0">
                <a:solidFill>
                  <a:schemeClr val="accent6">
                    <a:lumMod val="50000"/>
                  </a:schemeClr>
                </a:solidFill>
              </a:rPr>
            </a:br>
            <a:endParaRPr lang="en-GB" sz="2400" b="1" dirty="0">
              <a:solidFill>
                <a:schemeClr val="accent6">
                  <a:lumMod val="50000"/>
                </a:schemeClr>
              </a:solidFill>
            </a:endParaRPr>
          </a:p>
        </p:txBody>
      </p:sp>
      <p:cxnSp>
        <p:nvCxnSpPr>
          <p:cNvPr id="61" name="Straight Connector 60"/>
          <p:cNvCxnSpPr/>
          <p:nvPr/>
        </p:nvCxnSpPr>
        <p:spPr bwMode="gray">
          <a:xfrm flipV="1">
            <a:off x="4486656" y="2178979"/>
            <a:ext cx="0" cy="3092632"/>
          </a:xfrm>
          <a:prstGeom prst="line">
            <a:avLst/>
          </a:prstGeom>
          <a:noFill/>
          <a:ln w="3175" cap="flat" cmpd="sng" algn="ctr">
            <a:solidFill>
              <a:srgbClr val="404040">
                <a:lumMod val="40000"/>
                <a:lumOff val="60000"/>
              </a:srgbClr>
            </a:solidFill>
            <a:prstDash val="solid"/>
          </a:ln>
          <a:effectLst/>
        </p:spPr>
      </p:cxnSp>
      <p:sp>
        <p:nvSpPr>
          <p:cNvPr id="63" name="TextBox 62"/>
          <p:cNvSpPr txBox="1"/>
          <p:nvPr/>
        </p:nvSpPr>
        <p:spPr bwMode="gray">
          <a:xfrm>
            <a:off x="469901" y="929518"/>
            <a:ext cx="10621772" cy="961939"/>
          </a:xfrm>
          <a:prstGeom prst="rect">
            <a:avLst/>
          </a:prstGeom>
          <a:noFill/>
        </p:spPr>
        <p:txBody>
          <a:bodyPr wrap="square" lIns="0" tIns="0" rIns="0" bIns="0" rtlCol="0" anchor="ctr" anchorCtr="0">
            <a:noAutofit/>
          </a:bodyPr>
          <a:lstStyle/>
          <a:p>
            <a:pPr marL="285750" indent="-285750">
              <a:buFont typeface="Arial" panose="020B0604020202020204" pitchFamily="34" charset="0"/>
              <a:buChar char="•"/>
            </a:pPr>
            <a:r>
              <a:rPr lang="en-GB" sz="1400" dirty="0" smtClean="0">
                <a:solidFill>
                  <a:srgbClr val="404040"/>
                </a:solidFill>
                <a:latin typeface="+mj-lt"/>
              </a:rPr>
              <a:t>From the video analysis on the previous slide below shows the video frames in which the Royal Dutch Shell logo is detected.</a:t>
            </a:r>
          </a:p>
          <a:p>
            <a:pPr marL="285750" indent="-285750">
              <a:buFont typeface="Arial" panose="020B0604020202020204" pitchFamily="34" charset="0"/>
              <a:buChar char="•"/>
            </a:pPr>
            <a:r>
              <a:rPr lang="en-GB" sz="1400" dirty="0" smtClean="0">
                <a:solidFill>
                  <a:srgbClr val="404040"/>
                </a:solidFill>
                <a:latin typeface="+mj-lt"/>
              </a:rPr>
              <a:t>The API which detected the logo can be found in the coloured boxes at the top of the images:</a:t>
            </a:r>
            <a:endParaRPr lang="en-GB" sz="1400" dirty="0">
              <a:solidFill>
                <a:srgbClr val="404040"/>
              </a:solidFill>
              <a:latin typeface="+mj-lt"/>
            </a:endParaRPr>
          </a:p>
        </p:txBody>
      </p:sp>
      <p:sp>
        <p:nvSpPr>
          <p:cNvPr id="64" name="Rectangle 63"/>
          <p:cNvSpPr/>
          <p:nvPr/>
        </p:nvSpPr>
        <p:spPr bwMode="gray">
          <a:xfrm>
            <a:off x="2056028" y="2526214"/>
            <a:ext cx="1908000" cy="244014"/>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lIns="72000" tIns="72000" rIns="72000" bIns="72000" rtlCol="0" anchor="ctr"/>
          <a:lstStyle/>
          <a:p>
            <a:pPr algn="ctr" defTabSz="914400"/>
            <a:r>
              <a:rPr lang="de-DE" sz="1000" b="1" kern="0" dirty="0">
                <a:solidFill>
                  <a:srgbClr val="FFFFFF"/>
                </a:solidFill>
                <a:latin typeface="+mj-lt"/>
              </a:rPr>
              <a:t>Google Vision API</a:t>
            </a:r>
            <a:endParaRPr lang="en-US" sz="1000" b="1" kern="0" dirty="0" err="1">
              <a:solidFill>
                <a:srgbClr val="FFFFFF"/>
              </a:solidFill>
              <a:latin typeface="+mj-lt"/>
            </a:endParaRPr>
          </a:p>
        </p:txBody>
      </p:sp>
      <p:sp>
        <p:nvSpPr>
          <p:cNvPr id="65" name="Rectangle 64"/>
          <p:cNvSpPr/>
          <p:nvPr/>
        </p:nvSpPr>
        <p:spPr bwMode="gray">
          <a:xfrm>
            <a:off x="2056936" y="2858996"/>
            <a:ext cx="1907092" cy="24401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de-DE" sz="1000" b="1" kern="0" dirty="0">
                <a:solidFill>
                  <a:srgbClr val="FFFFFF"/>
                </a:solidFill>
                <a:latin typeface="+mj-lt"/>
              </a:rPr>
              <a:t>Media Distillery</a:t>
            </a:r>
            <a:endParaRPr lang="en-US" sz="1000" b="1" kern="0" dirty="0" err="1">
              <a:solidFill>
                <a:srgbClr val="FFFFFF"/>
              </a:solidFill>
              <a:latin typeface="+mj-lt"/>
            </a:endParaRPr>
          </a:p>
        </p:txBody>
      </p:sp>
      <p:sp>
        <p:nvSpPr>
          <p:cNvPr id="67" name="Rectangle 66"/>
          <p:cNvSpPr/>
          <p:nvPr/>
        </p:nvSpPr>
        <p:spPr bwMode="gray">
          <a:xfrm>
            <a:off x="4951627" y="2526214"/>
            <a:ext cx="1908000" cy="244481"/>
          </a:xfrm>
          <a:prstGeom prst="rect">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lIns="72000" tIns="72000" rIns="72000" bIns="72000" rtlCol="0" anchor="ctr"/>
          <a:lstStyle/>
          <a:p>
            <a:pPr algn="ctr" defTabSz="914400"/>
            <a:r>
              <a:rPr lang="de-DE" sz="1000" b="1" kern="0" dirty="0">
                <a:solidFill>
                  <a:srgbClr val="FFFFFF"/>
                </a:solidFill>
                <a:latin typeface="+mj-lt"/>
              </a:rPr>
              <a:t>Google Vision API</a:t>
            </a:r>
            <a:endParaRPr lang="en-US" sz="1000" b="1" kern="0" dirty="0" err="1">
              <a:solidFill>
                <a:srgbClr val="FFFFFF"/>
              </a:solidFill>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381" y="3400761"/>
            <a:ext cx="1932417" cy="1086985"/>
          </a:xfrm>
          <a:prstGeom prst="rect">
            <a:avLst/>
          </a:prstGeom>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627" y="3408029"/>
            <a:ext cx="1938265" cy="1090274"/>
          </a:xfrm>
          <a:prstGeom prst="rect">
            <a:avLst/>
          </a:prstGeom>
          <a:effectLst>
            <a:outerShdw blurRad="50800" dist="38100" dir="2700000" algn="tl" rotWithShape="0">
              <a:prstClr val="black">
                <a:alpha val="40000"/>
              </a:prstClr>
            </a:outerShdw>
          </a:effectLst>
        </p:spPr>
      </p:pic>
      <p:sp>
        <p:nvSpPr>
          <p:cNvPr id="86" name="Rectangle 85"/>
          <p:cNvSpPr/>
          <p:nvPr/>
        </p:nvSpPr>
        <p:spPr bwMode="gray">
          <a:xfrm>
            <a:off x="7822808" y="2526681"/>
            <a:ext cx="1907092" cy="24401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de-DE" sz="1000" b="1" kern="0" dirty="0">
                <a:solidFill>
                  <a:srgbClr val="FFFFFF"/>
                </a:solidFill>
                <a:latin typeface="+mj-lt"/>
              </a:rPr>
              <a:t>Media Distillery</a:t>
            </a:r>
            <a:endParaRPr lang="en-US" sz="1000" b="1" kern="0" dirty="0" err="1">
              <a:solidFill>
                <a:srgbClr val="FFFFFF"/>
              </a:solidFill>
              <a:latin typeface="+mj-lt"/>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2808" y="3411318"/>
            <a:ext cx="1932418" cy="1086985"/>
          </a:xfrm>
          <a:prstGeom prst="rect">
            <a:avLst/>
          </a:prstGeom>
          <a:effectLst>
            <a:outerShdw blurRad="50800" dist="38100" dir="2700000" algn="tl" rotWithShape="0">
              <a:prstClr val="black">
                <a:alpha val="40000"/>
              </a:prstClr>
            </a:outerShdw>
          </a:effectLst>
        </p:spPr>
      </p:pic>
      <p:cxnSp>
        <p:nvCxnSpPr>
          <p:cNvPr id="21" name="Straight Connector 20"/>
          <p:cNvCxnSpPr/>
          <p:nvPr/>
        </p:nvCxnSpPr>
        <p:spPr bwMode="gray">
          <a:xfrm flipV="1">
            <a:off x="7418832" y="2178979"/>
            <a:ext cx="0" cy="3092632"/>
          </a:xfrm>
          <a:prstGeom prst="line">
            <a:avLst/>
          </a:prstGeom>
          <a:noFill/>
          <a:ln w="3175" cap="flat" cmpd="sng" algn="ctr">
            <a:solidFill>
              <a:srgbClr val="404040">
                <a:lumMod val="40000"/>
                <a:lumOff val="60000"/>
              </a:srgbClr>
            </a:solidFill>
            <a:prstDash val="solid"/>
          </a:ln>
          <a:effectLst/>
        </p:spPr>
      </p:cxnSp>
      <p:sp>
        <p:nvSpPr>
          <p:cNvPr id="2" name="Rectangle 1"/>
          <p:cNvSpPr/>
          <p:nvPr/>
        </p:nvSpPr>
        <p:spPr bwMode="gray">
          <a:xfrm>
            <a:off x="2384133" y="4654089"/>
            <a:ext cx="1328331" cy="262815"/>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100" b="1" noProof="0" dirty="0" smtClean="0"/>
              <a:t>Logo in Focus</a:t>
            </a:r>
          </a:p>
        </p:txBody>
      </p:sp>
      <p:sp>
        <p:nvSpPr>
          <p:cNvPr id="23" name="Rectangle 22"/>
          <p:cNvSpPr/>
          <p:nvPr/>
        </p:nvSpPr>
        <p:spPr bwMode="gray">
          <a:xfrm>
            <a:off x="5241461" y="4654088"/>
            <a:ext cx="1328331" cy="262815"/>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100" b="1" noProof="0" dirty="0" smtClean="0"/>
              <a:t>Logo Faded</a:t>
            </a:r>
          </a:p>
        </p:txBody>
      </p:sp>
      <p:sp>
        <p:nvSpPr>
          <p:cNvPr id="24" name="Rectangle 23"/>
          <p:cNvSpPr/>
          <p:nvPr/>
        </p:nvSpPr>
        <p:spPr bwMode="gray">
          <a:xfrm>
            <a:off x="8112188" y="4654088"/>
            <a:ext cx="1328331" cy="262815"/>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100" b="1" noProof="0" dirty="0" smtClean="0"/>
              <a:t>Logo Angled</a:t>
            </a:r>
          </a:p>
        </p:txBody>
      </p:sp>
      <p:sp>
        <p:nvSpPr>
          <p:cNvPr id="25" name="Rectangle 24"/>
          <p:cNvSpPr/>
          <p:nvPr/>
        </p:nvSpPr>
        <p:spPr bwMode="gray">
          <a:xfrm>
            <a:off x="2518870" y="5725646"/>
            <a:ext cx="7154260" cy="272818"/>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600" b="1" dirty="0" smtClean="0">
                <a:solidFill>
                  <a:schemeClr val="accent1"/>
                </a:solidFill>
              </a:rPr>
              <a:t>This </a:t>
            </a:r>
            <a:r>
              <a:rPr lang="en-GB" sz="1600" b="1" dirty="0">
                <a:solidFill>
                  <a:schemeClr val="accent1"/>
                </a:solidFill>
              </a:rPr>
              <a:t>A</a:t>
            </a:r>
            <a:r>
              <a:rPr lang="en-GB" sz="1600" b="1" dirty="0" smtClean="0">
                <a:solidFill>
                  <a:schemeClr val="accent1"/>
                </a:solidFill>
              </a:rPr>
              <a:t>nalysis </a:t>
            </a:r>
            <a:r>
              <a:rPr lang="en-GB" sz="1600" b="1" dirty="0">
                <a:solidFill>
                  <a:schemeClr val="accent1"/>
                </a:solidFill>
              </a:rPr>
              <a:t>S</a:t>
            </a:r>
            <a:r>
              <a:rPr lang="en-GB" sz="1600" b="1" dirty="0" smtClean="0">
                <a:solidFill>
                  <a:schemeClr val="accent1"/>
                </a:solidFill>
              </a:rPr>
              <a:t>hows How Logo </a:t>
            </a:r>
            <a:r>
              <a:rPr lang="en-GB" sz="1600" b="1" dirty="0">
                <a:solidFill>
                  <a:schemeClr val="accent1"/>
                </a:solidFill>
              </a:rPr>
              <a:t>D</a:t>
            </a:r>
            <a:r>
              <a:rPr lang="en-GB" sz="1600" b="1" dirty="0" smtClean="0">
                <a:solidFill>
                  <a:schemeClr val="accent1"/>
                </a:solidFill>
              </a:rPr>
              <a:t>etection </a:t>
            </a:r>
            <a:r>
              <a:rPr lang="en-GB" sz="1600" b="1" dirty="0">
                <a:solidFill>
                  <a:schemeClr val="accent1"/>
                </a:solidFill>
              </a:rPr>
              <a:t>S</a:t>
            </a:r>
            <a:r>
              <a:rPr lang="en-GB" sz="1600" b="1" dirty="0" smtClean="0">
                <a:solidFill>
                  <a:schemeClr val="accent1"/>
                </a:solidFill>
              </a:rPr>
              <a:t>ervices </a:t>
            </a:r>
            <a:r>
              <a:rPr lang="en-GB" sz="1600" b="1" dirty="0">
                <a:solidFill>
                  <a:schemeClr val="accent1"/>
                </a:solidFill>
              </a:rPr>
              <a:t>P</a:t>
            </a:r>
            <a:r>
              <a:rPr lang="en-GB" sz="1600" b="1" dirty="0" smtClean="0">
                <a:solidFill>
                  <a:schemeClr val="accent1"/>
                </a:solidFill>
              </a:rPr>
              <a:t>erform </a:t>
            </a:r>
            <a:r>
              <a:rPr lang="en-GB" sz="1600" b="1" dirty="0">
                <a:solidFill>
                  <a:schemeClr val="accent1"/>
                </a:solidFill>
              </a:rPr>
              <a:t>D</a:t>
            </a:r>
            <a:r>
              <a:rPr lang="en-GB" sz="1600" b="1" dirty="0" smtClean="0">
                <a:solidFill>
                  <a:schemeClr val="accent1"/>
                </a:solidFill>
              </a:rPr>
              <a:t>ifferently!</a:t>
            </a:r>
            <a:endParaRPr lang="en-GB" sz="1600" b="1" noProof="0" dirty="0" smtClean="0">
              <a:solidFill>
                <a:schemeClr val="accent1"/>
              </a:solidFill>
            </a:endParaRPr>
          </a:p>
        </p:txBody>
      </p:sp>
    </p:spTree>
    <p:extLst>
      <p:ext uri="{BB962C8B-B14F-4D97-AF65-F5344CB8AC3E}">
        <p14:creationId xmlns:p14="http://schemas.microsoft.com/office/powerpoint/2010/main" val="152132297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a:lstStyle/>
          <a:p>
            <a:r>
              <a:rPr lang="en-GB" sz="2400" b="1" dirty="0" smtClean="0">
                <a:solidFill>
                  <a:schemeClr val="accent6">
                    <a:lumMod val="50000"/>
                  </a:schemeClr>
                </a:solidFill>
              </a:rPr>
              <a:t>Google vs. Media Distillery– Logo Detection in video analysis</a:t>
            </a:r>
            <a:r>
              <a:rPr lang="en-GB" sz="2400" b="1" dirty="0">
                <a:solidFill>
                  <a:schemeClr val="accent6">
                    <a:lumMod val="50000"/>
                  </a:schemeClr>
                </a:solidFill>
              </a:rPr>
              <a:t/>
            </a:r>
            <a:br>
              <a:rPr lang="en-GB" sz="2400" b="1" dirty="0">
                <a:solidFill>
                  <a:schemeClr val="accent6">
                    <a:lumMod val="50000"/>
                  </a:schemeClr>
                </a:solidFill>
              </a:rPr>
            </a:br>
            <a:endParaRPr lang="en-GB" sz="2400" b="1" dirty="0">
              <a:solidFill>
                <a:schemeClr val="accent6">
                  <a:lumMod val="50000"/>
                </a:schemeClr>
              </a:solidFill>
            </a:endParaRPr>
          </a:p>
        </p:txBody>
      </p:sp>
      <p:sp>
        <p:nvSpPr>
          <p:cNvPr id="36" name="Rectangle 35"/>
          <p:cNvSpPr/>
          <p:nvPr/>
        </p:nvSpPr>
        <p:spPr bwMode="gray">
          <a:xfrm>
            <a:off x="397192" y="1402350"/>
            <a:ext cx="5582984" cy="49314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400" dirty="0" smtClean="0">
              <a:solidFill>
                <a:srgbClr val="FFFFFF"/>
              </a:solidFill>
            </a:endParaRPr>
          </a:p>
        </p:txBody>
      </p:sp>
      <p:sp>
        <p:nvSpPr>
          <p:cNvPr id="37" name="Rectangle 36"/>
          <p:cNvSpPr/>
          <p:nvPr/>
        </p:nvSpPr>
        <p:spPr bwMode="gray">
          <a:xfrm>
            <a:off x="397192" y="1023120"/>
            <a:ext cx="5582984" cy="379231"/>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smtClean="0">
                <a:solidFill>
                  <a:srgbClr val="FFFFFF"/>
                </a:solidFill>
                <a:latin typeface="+mj-lt"/>
              </a:rPr>
              <a:t>API Detection for Remarkable Logos</a:t>
            </a:r>
          </a:p>
        </p:txBody>
      </p:sp>
      <p:sp>
        <p:nvSpPr>
          <p:cNvPr id="38" name="TextBox 37"/>
          <p:cNvSpPr txBox="1"/>
          <p:nvPr/>
        </p:nvSpPr>
        <p:spPr bwMode="gray">
          <a:xfrm>
            <a:off x="516064" y="1545134"/>
            <a:ext cx="5345239" cy="2416451"/>
          </a:xfrm>
          <a:prstGeom prst="rect">
            <a:avLst/>
          </a:prstGeom>
          <a:noFill/>
        </p:spPr>
        <p:txBody>
          <a:bodyPr wrap="square" lIns="0" tIns="0" rIns="0" bIns="0" rtlCol="0" anchor="t" anchorCtr="0">
            <a:noAutofit/>
          </a:bodyPr>
          <a:lstStyle/>
          <a:p>
            <a:pPr marL="171450" indent="-171450" algn="just">
              <a:spcAft>
                <a:spcPts val="600"/>
              </a:spcAft>
              <a:buFont typeface="Arial" panose="020B0604020202020204" pitchFamily="34" charset="0"/>
              <a:buChar char="•"/>
            </a:pPr>
            <a:r>
              <a:rPr lang="en-GB" sz="1200" b="1" dirty="0" smtClean="0">
                <a:solidFill>
                  <a:srgbClr val="404040"/>
                </a:solidFill>
              </a:rPr>
              <a:t>Remarkable logo: </a:t>
            </a:r>
            <a:r>
              <a:rPr lang="en-GB" sz="1200" dirty="0" smtClean="0">
                <a:solidFill>
                  <a:srgbClr val="404040"/>
                </a:solidFill>
              </a:rPr>
              <a:t>a logo that is obvious within an image or a video frame and can clearly be seen by the human eye. </a:t>
            </a:r>
          </a:p>
          <a:p>
            <a:pPr marL="171450" indent="-171450" algn="just">
              <a:spcAft>
                <a:spcPts val="600"/>
              </a:spcAft>
              <a:buFont typeface="Arial" panose="020B0604020202020204" pitchFamily="34" charset="0"/>
              <a:buChar char="•"/>
            </a:pPr>
            <a:r>
              <a:rPr lang="en-GB" sz="1200" b="1" dirty="0" smtClean="0">
                <a:solidFill>
                  <a:srgbClr val="404040"/>
                </a:solidFill>
              </a:rPr>
              <a:t>Taking the previous video as an example the below shows a frame with a remarkable logo:</a:t>
            </a:r>
          </a:p>
          <a:p>
            <a:pPr algn="just">
              <a:spcAft>
                <a:spcPts val="600"/>
              </a:spcAft>
            </a:pPr>
            <a:endParaRPr lang="en-GB" sz="1200" b="1" i="1" dirty="0">
              <a:solidFill>
                <a:srgbClr val="404040"/>
              </a:solidFill>
            </a:endParaRPr>
          </a:p>
          <a:p>
            <a:pPr algn="just">
              <a:spcAft>
                <a:spcPts val="600"/>
              </a:spcAft>
            </a:pPr>
            <a:endParaRPr lang="en-GB" sz="1200" b="1" i="1" dirty="0" smtClean="0">
              <a:solidFill>
                <a:srgbClr val="404040"/>
              </a:solidFill>
            </a:endParaRPr>
          </a:p>
          <a:p>
            <a:pPr algn="just">
              <a:spcAft>
                <a:spcPts val="600"/>
              </a:spcAft>
            </a:pPr>
            <a:endParaRPr lang="en-GB" sz="1200" b="1" i="1" dirty="0">
              <a:solidFill>
                <a:srgbClr val="404040"/>
              </a:solidFill>
            </a:endParaRPr>
          </a:p>
          <a:p>
            <a:pPr algn="just">
              <a:spcAft>
                <a:spcPts val="600"/>
              </a:spcAft>
            </a:pPr>
            <a:endParaRPr lang="en-GB" sz="1200" b="1" i="1" dirty="0" smtClean="0">
              <a:solidFill>
                <a:srgbClr val="404040"/>
              </a:solidFill>
            </a:endParaRPr>
          </a:p>
          <a:p>
            <a:pPr algn="just">
              <a:spcAft>
                <a:spcPts val="600"/>
              </a:spcAft>
            </a:pPr>
            <a:endParaRPr lang="en-GB" sz="1200" b="1" i="1" dirty="0" smtClean="0">
              <a:solidFill>
                <a:srgbClr val="404040"/>
              </a:solidFill>
            </a:endParaRPr>
          </a:p>
          <a:p>
            <a:pPr algn="just">
              <a:spcAft>
                <a:spcPts val="600"/>
              </a:spcAft>
            </a:pPr>
            <a:endParaRPr lang="en-GB" sz="1200" b="1" i="1" dirty="0">
              <a:solidFill>
                <a:srgbClr val="404040"/>
              </a:solidFill>
            </a:endParaRPr>
          </a:p>
          <a:p>
            <a:pPr algn="just">
              <a:spcAft>
                <a:spcPts val="600"/>
              </a:spcAft>
            </a:pPr>
            <a:endParaRPr lang="en-GB" sz="1200" b="1" i="1" dirty="0" smtClean="0">
              <a:solidFill>
                <a:srgbClr val="404040"/>
              </a:solidFill>
            </a:endParaRPr>
          </a:p>
          <a:p>
            <a:pPr algn="just">
              <a:spcAft>
                <a:spcPts val="600"/>
              </a:spcAft>
            </a:pPr>
            <a:endParaRPr lang="en-GB" sz="1200" b="1" i="1" dirty="0">
              <a:solidFill>
                <a:srgbClr val="404040"/>
              </a:solidFill>
            </a:endParaRPr>
          </a:p>
          <a:p>
            <a:pPr algn="just">
              <a:spcAft>
                <a:spcPts val="600"/>
              </a:spcAft>
            </a:pPr>
            <a:endParaRPr lang="en-GB" sz="1200" b="1" i="1" dirty="0">
              <a:solidFill>
                <a:srgbClr val="404040"/>
              </a:solidFill>
            </a:endParaRPr>
          </a:p>
          <a:p>
            <a:pPr algn="just">
              <a:spcAft>
                <a:spcPts val="600"/>
              </a:spcAft>
            </a:pPr>
            <a:endParaRPr lang="en-GB" sz="1200" b="1" i="1" dirty="0" smtClean="0">
              <a:solidFill>
                <a:srgbClr val="404040"/>
              </a:solidFill>
            </a:endParaRPr>
          </a:p>
          <a:p>
            <a:pPr algn="just">
              <a:spcAft>
                <a:spcPts val="600"/>
              </a:spcAft>
            </a:pPr>
            <a:r>
              <a:rPr lang="en-GB" sz="1200" b="1" i="1" dirty="0" smtClean="0">
                <a:solidFill>
                  <a:srgbClr val="404040"/>
                </a:solidFill>
              </a:rPr>
              <a:t>Number of images with remarkable logos tested was 204:</a:t>
            </a:r>
          </a:p>
          <a:p>
            <a:pPr marL="171450" indent="-171450" algn="just">
              <a:spcAft>
                <a:spcPts val="600"/>
              </a:spcAft>
              <a:buFont typeface="Arial" panose="020B0604020202020204" pitchFamily="34" charset="0"/>
              <a:buChar char="•"/>
            </a:pPr>
            <a:r>
              <a:rPr lang="en-GB" sz="1100" dirty="0" smtClean="0">
                <a:solidFill>
                  <a:srgbClr val="404040"/>
                </a:solidFill>
              </a:rPr>
              <a:t>Media Distillery detected the branded logo in </a:t>
            </a:r>
            <a:r>
              <a:rPr lang="en-GB" sz="1100" b="1" dirty="0" smtClean="0">
                <a:solidFill>
                  <a:srgbClr val="404040"/>
                </a:solidFill>
              </a:rPr>
              <a:t>139</a:t>
            </a:r>
            <a:r>
              <a:rPr lang="en-GB" sz="1100" dirty="0" smtClean="0">
                <a:solidFill>
                  <a:srgbClr val="404040"/>
                </a:solidFill>
              </a:rPr>
              <a:t> images (68%)</a:t>
            </a:r>
          </a:p>
          <a:p>
            <a:pPr marL="171450" indent="-171450" algn="just">
              <a:spcAft>
                <a:spcPts val="600"/>
              </a:spcAft>
              <a:buFont typeface="Arial" panose="020B0604020202020204" pitchFamily="34" charset="0"/>
              <a:buChar char="•"/>
            </a:pPr>
            <a:r>
              <a:rPr lang="en-GB" sz="1100" dirty="0" smtClean="0">
                <a:solidFill>
                  <a:srgbClr val="404040"/>
                </a:solidFill>
              </a:rPr>
              <a:t>Google Vision detected the branded logo in </a:t>
            </a:r>
            <a:r>
              <a:rPr lang="en-GB" sz="1100" b="1" dirty="0" smtClean="0">
                <a:solidFill>
                  <a:srgbClr val="404040"/>
                </a:solidFill>
              </a:rPr>
              <a:t>68</a:t>
            </a:r>
            <a:r>
              <a:rPr lang="en-GB" sz="1100" dirty="0" smtClean="0">
                <a:solidFill>
                  <a:srgbClr val="404040"/>
                </a:solidFill>
              </a:rPr>
              <a:t> images (33%)</a:t>
            </a:r>
          </a:p>
          <a:p>
            <a:pPr marL="171450" indent="-171450" algn="just">
              <a:spcAft>
                <a:spcPts val="600"/>
              </a:spcAft>
              <a:buFont typeface="Arial" panose="020B0604020202020204" pitchFamily="34" charset="0"/>
              <a:buChar char="•"/>
            </a:pPr>
            <a:r>
              <a:rPr lang="en-GB" sz="1100" dirty="0" smtClean="0">
                <a:solidFill>
                  <a:srgbClr val="404040"/>
                </a:solidFill>
              </a:rPr>
              <a:t>Combining both APIs together the branded logo was detected in </a:t>
            </a:r>
            <a:r>
              <a:rPr lang="en-GB" sz="1100" b="1" dirty="0" smtClean="0">
                <a:solidFill>
                  <a:srgbClr val="404040"/>
                </a:solidFill>
              </a:rPr>
              <a:t>150</a:t>
            </a:r>
            <a:r>
              <a:rPr lang="en-GB" sz="1100" dirty="0" smtClean="0">
                <a:solidFill>
                  <a:srgbClr val="404040"/>
                </a:solidFill>
              </a:rPr>
              <a:t> images (74%)</a:t>
            </a:r>
          </a:p>
        </p:txBody>
      </p:sp>
      <p:sp>
        <p:nvSpPr>
          <p:cNvPr id="39" name="Rectangle 38"/>
          <p:cNvSpPr/>
          <p:nvPr/>
        </p:nvSpPr>
        <p:spPr bwMode="gray">
          <a:xfrm>
            <a:off x="6211362" y="1020125"/>
            <a:ext cx="5582984" cy="379231"/>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a:solidFill>
                  <a:srgbClr val="FFFFFF"/>
                </a:solidFill>
                <a:latin typeface="+mj-lt"/>
              </a:rPr>
              <a:t>API Detection for Unremarkable Logos</a:t>
            </a:r>
          </a:p>
        </p:txBody>
      </p:sp>
      <p:sp>
        <p:nvSpPr>
          <p:cNvPr id="40" name="Rectangle 39"/>
          <p:cNvSpPr/>
          <p:nvPr/>
        </p:nvSpPr>
        <p:spPr bwMode="gray">
          <a:xfrm>
            <a:off x="6211362" y="1399356"/>
            <a:ext cx="5582984" cy="49314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400" dirty="0" err="1" smtClean="0">
              <a:solidFill>
                <a:srgbClr val="FFFFFF"/>
              </a:solidFill>
            </a:endParaRPr>
          </a:p>
        </p:txBody>
      </p:sp>
      <p:sp>
        <p:nvSpPr>
          <p:cNvPr id="42" name="TextBox 41"/>
          <p:cNvSpPr txBox="1"/>
          <p:nvPr/>
        </p:nvSpPr>
        <p:spPr bwMode="gray">
          <a:xfrm>
            <a:off x="6330234" y="1545134"/>
            <a:ext cx="5345239" cy="2416451"/>
          </a:xfrm>
          <a:prstGeom prst="rect">
            <a:avLst/>
          </a:prstGeom>
          <a:noFill/>
        </p:spPr>
        <p:txBody>
          <a:bodyPr wrap="square" lIns="0" tIns="0" rIns="0" bIns="0" rtlCol="0" anchor="t" anchorCtr="0">
            <a:noAutofit/>
          </a:bodyPr>
          <a:lstStyle/>
          <a:p>
            <a:pPr marL="171450" indent="-171450" algn="just">
              <a:spcAft>
                <a:spcPts val="600"/>
              </a:spcAft>
              <a:buFont typeface="Arial" panose="020B0604020202020204" pitchFamily="34" charset="0"/>
              <a:buChar char="•"/>
            </a:pPr>
            <a:r>
              <a:rPr lang="en-GB" sz="1200" b="1" dirty="0" smtClean="0">
                <a:solidFill>
                  <a:srgbClr val="404040"/>
                </a:solidFill>
              </a:rPr>
              <a:t>Unremarkable logo: </a:t>
            </a:r>
            <a:r>
              <a:rPr lang="en-GB" sz="1200" dirty="0">
                <a:solidFill>
                  <a:srgbClr val="404040"/>
                </a:solidFill>
              </a:rPr>
              <a:t>a logo that is </a:t>
            </a:r>
            <a:r>
              <a:rPr lang="en-GB" sz="1200" dirty="0" smtClean="0">
                <a:solidFill>
                  <a:srgbClr val="404040"/>
                </a:solidFill>
              </a:rPr>
              <a:t>not obvious </a:t>
            </a:r>
            <a:r>
              <a:rPr lang="en-GB" sz="1200" dirty="0">
                <a:solidFill>
                  <a:srgbClr val="404040"/>
                </a:solidFill>
              </a:rPr>
              <a:t>within an image or a video frame and </a:t>
            </a:r>
            <a:r>
              <a:rPr lang="en-GB" sz="1200" dirty="0" smtClean="0">
                <a:solidFill>
                  <a:srgbClr val="404040"/>
                </a:solidFill>
              </a:rPr>
              <a:t>cannot </a:t>
            </a:r>
            <a:r>
              <a:rPr lang="en-GB" sz="1200" dirty="0">
                <a:solidFill>
                  <a:srgbClr val="404040"/>
                </a:solidFill>
              </a:rPr>
              <a:t>clearly be seen by the human eye. </a:t>
            </a:r>
            <a:endParaRPr lang="en-GB" sz="1200" dirty="0" smtClean="0">
              <a:solidFill>
                <a:srgbClr val="404040"/>
              </a:solidFill>
            </a:endParaRPr>
          </a:p>
          <a:p>
            <a:pPr marL="171450" indent="-171450" algn="just">
              <a:spcAft>
                <a:spcPts val="600"/>
              </a:spcAft>
              <a:buFont typeface="Arial" panose="020B0604020202020204" pitchFamily="34" charset="0"/>
              <a:buChar char="•"/>
            </a:pPr>
            <a:r>
              <a:rPr lang="en-GB" sz="1200" b="1" dirty="0" smtClean="0">
                <a:solidFill>
                  <a:srgbClr val="404040"/>
                </a:solidFill>
              </a:rPr>
              <a:t>Taking </a:t>
            </a:r>
            <a:r>
              <a:rPr lang="en-GB" sz="1200" b="1" dirty="0">
                <a:solidFill>
                  <a:srgbClr val="404040"/>
                </a:solidFill>
              </a:rPr>
              <a:t>the previous video as an </a:t>
            </a:r>
            <a:r>
              <a:rPr lang="en-GB" sz="1200" b="1" dirty="0" smtClean="0">
                <a:solidFill>
                  <a:srgbClr val="404040"/>
                </a:solidFill>
              </a:rPr>
              <a:t>example </a:t>
            </a:r>
            <a:r>
              <a:rPr lang="en-GB" sz="1200" b="1" dirty="0">
                <a:solidFill>
                  <a:srgbClr val="404040"/>
                </a:solidFill>
              </a:rPr>
              <a:t>the below shows a frame with </a:t>
            </a:r>
            <a:r>
              <a:rPr lang="en-GB" sz="1200" b="1" dirty="0" smtClean="0">
                <a:solidFill>
                  <a:srgbClr val="404040"/>
                </a:solidFill>
              </a:rPr>
              <a:t>an unremarkable </a:t>
            </a:r>
            <a:r>
              <a:rPr lang="en-GB" sz="1200" b="1" dirty="0">
                <a:solidFill>
                  <a:srgbClr val="404040"/>
                </a:solidFill>
              </a:rPr>
              <a:t>logo</a:t>
            </a:r>
            <a:r>
              <a:rPr lang="en-GB" sz="1200" b="1" dirty="0" smtClean="0">
                <a:solidFill>
                  <a:srgbClr val="404040"/>
                </a:solidFill>
              </a:rPr>
              <a:t>:</a:t>
            </a:r>
          </a:p>
          <a:p>
            <a:pPr algn="just">
              <a:spcAft>
                <a:spcPts val="600"/>
              </a:spcAft>
            </a:pPr>
            <a:endParaRPr lang="en-GB" sz="1200" b="1" i="1" dirty="0">
              <a:solidFill>
                <a:srgbClr val="404040"/>
              </a:solidFill>
            </a:endParaRPr>
          </a:p>
          <a:p>
            <a:pPr algn="just">
              <a:spcAft>
                <a:spcPts val="600"/>
              </a:spcAft>
            </a:pPr>
            <a:endParaRPr lang="en-GB" sz="1200" b="1" i="1" dirty="0" smtClean="0">
              <a:solidFill>
                <a:srgbClr val="404040"/>
              </a:solidFill>
            </a:endParaRPr>
          </a:p>
          <a:p>
            <a:pPr algn="just">
              <a:spcAft>
                <a:spcPts val="600"/>
              </a:spcAft>
            </a:pPr>
            <a:endParaRPr lang="en-GB" sz="1200" b="1" i="1" dirty="0">
              <a:solidFill>
                <a:srgbClr val="404040"/>
              </a:solidFill>
            </a:endParaRPr>
          </a:p>
          <a:p>
            <a:pPr algn="just">
              <a:spcAft>
                <a:spcPts val="600"/>
              </a:spcAft>
            </a:pPr>
            <a:endParaRPr lang="en-GB" sz="1200" b="1" i="1" dirty="0" smtClean="0">
              <a:solidFill>
                <a:srgbClr val="404040"/>
              </a:solidFill>
            </a:endParaRPr>
          </a:p>
          <a:p>
            <a:pPr algn="just">
              <a:spcAft>
                <a:spcPts val="600"/>
              </a:spcAft>
            </a:pPr>
            <a:endParaRPr lang="en-GB" sz="1200" b="1" i="1" dirty="0" smtClean="0">
              <a:solidFill>
                <a:srgbClr val="404040"/>
              </a:solidFill>
            </a:endParaRPr>
          </a:p>
          <a:p>
            <a:pPr algn="just">
              <a:spcAft>
                <a:spcPts val="600"/>
              </a:spcAft>
            </a:pPr>
            <a:endParaRPr lang="en-GB" sz="1200" b="1" i="1" dirty="0">
              <a:solidFill>
                <a:srgbClr val="404040"/>
              </a:solidFill>
            </a:endParaRPr>
          </a:p>
          <a:p>
            <a:pPr algn="just">
              <a:spcAft>
                <a:spcPts val="600"/>
              </a:spcAft>
            </a:pPr>
            <a:endParaRPr lang="en-GB" sz="1200" b="1" i="1" dirty="0" smtClean="0">
              <a:solidFill>
                <a:srgbClr val="404040"/>
              </a:solidFill>
            </a:endParaRPr>
          </a:p>
          <a:p>
            <a:pPr algn="just">
              <a:spcAft>
                <a:spcPts val="600"/>
              </a:spcAft>
            </a:pPr>
            <a:endParaRPr lang="en-GB" sz="1200" b="1" i="1" dirty="0" smtClean="0">
              <a:solidFill>
                <a:srgbClr val="404040"/>
              </a:solidFill>
            </a:endParaRPr>
          </a:p>
          <a:p>
            <a:pPr algn="just">
              <a:spcAft>
                <a:spcPts val="600"/>
              </a:spcAft>
            </a:pPr>
            <a:endParaRPr lang="en-GB" sz="1200" b="1" i="1" dirty="0">
              <a:solidFill>
                <a:srgbClr val="404040"/>
              </a:solidFill>
            </a:endParaRPr>
          </a:p>
          <a:p>
            <a:pPr algn="just">
              <a:spcAft>
                <a:spcPts val="600"/>
              </a:spcAft>
            </a:pPr>
            <a:endParaRPr lang="en-GB" sz="1200" b="1" i="1" dirty="0" smtClean="0">
              <a:solidFill>
                <a:srgbClr val="404040"/>
              </a:solidFill>
            </a:endParaRPr>
          </a:p>
          <a:p>
            <a:pPr algn="just">
              <a:spcAft>
                <a:spcPts val="600"/>
              </a:spcAft>
            </a:pPr>
            <a:r>
              <a:rPr lang="en-GB" sz="1200" b="1" i="1" dirty="0" smtClean="0">
                <a:solidFill>
                  <a:srgbClr val="404040"/>
                </a:solidFill>
              </a:rPr>
              <a:t>Number of images with unremarkable logos tested was 360:</a:t>
            </a:r>
          </a:p>
          <a:p>
            <a:pPr marL="171450" indent="-171450" algn="just">
              <a:spcAft>
                <a:spcPts val="600"/>
              </a:spcAft>
              <a:buFont typeface="Arial" panose="020B0604020202020204" pitchFamily="34" charset="0"/>
              <a:buChar char="•"/>
            </a:pPr>
            <a:r>
              <a:rPr lang="en-GB" sz="1100" dirty="0" smtClean="0">
                <a:solidFill>
                  <a:srgbClr val="404040"/>
                </a:solidFill>
              </a:rPr>
              <a:t>Media Distillery detected the branded logo in </a:t>
            </a:r>
            <a:r>
              <a:rPr lang="en-GB" sz="1100" b="1" dirty="0" smtClean="0">
                <a:solidFill>
                  <a:srgbClr val="404040"/>
                </a:solidFill>
              </a:rPr>
              <a:t>52</a:t>
            </a:r>
            <a:r>
              <a:rPr lang="en-GB" sz="1100" dirty="0" smtClean="0">
                <a:solidFill>
                  <a:srgbClr val="404040"/>
                </a:solidFill>
              </a:rPr>
              <a:t> images (14.4%)</a:t>
            </a:r>
          </a:p>
          <a:p>
            <a:pPr marL="171450" indent="-171450" algn="just">
              <a:spcAft>
                <a:spcPts val="600"/>
              </a:spcAft>
              <a:buFont typeface="Arial" panose="020B0604020202020204" pitchFamily="34" charset="0"/>
              <a:buChar char="•"/>
            </a:pPr>
            <a:r>
              <a:rPr lang="en-GB" sz="1100" dirty="0" smtClean="0">
                <a:solidFill>
                  <a:srgbClr val="404040"/>
                </a:solidFill>
              </a:rPr>
              <a:t>Google Vision detected the branded logo in </a:t>
            </a:r>
            <a:r>
              <a:rPr lang="en-GB" sz="1100" b="1" dirty="0" smtClean="0">
                <a:solidFill>
                  <a:srgbClr val="404040"/>
                </a:solidFill>
              </a:rPr>
              <a:t>14</a:t>
            </a:r>
            <a:r>
              <a:rPr lang="en-GB" sz="1100" dirty="0" smtClean="0">
                <a:solidFill>
                  <a:srgbClr val="404040"/>
                </a:solidFill>
              </a:rPr>
              <a:t> images (3.8%)</a:t>
            </a:r>
          </a:p>
          <a:p>
            <a:pPr marL="171450" indent="-171450" algn="just">
              <a:spcAft>
                <a:spcPts val="600"/>
              </a:spcAft>
              <a:buFont typeface="Arial" panose="020B0604020202020204" pitchFamily="34" charset="0"/>
              <a:buChar char="•"/>
            </a:pPr>
            <a:r>
              <a:rPr lang="en-GB" sz="1100" dirty="0" smtClean="0">
                <a:solidFill>
                  <a:srgbClr val="404040"/>
                </a:solidFill>
              </a:rPr>
              <a:t>Combining both APIs together the branded logo was detected in </a:t>
            </a:r>
            <a:r>
              <a:rPr lang="en-GB" sz="1100" b="1" dirty="0" smtClean="0">
                <a:solidFill>
                  <a:srgbClr val="404040"/>
                </a:solidFill>
              </a:rPr>
              <a:t>58</a:t>
            </a:r>
            <a:r>
              <a:rPr lang="en-GB" sz="1100" dirty="0" smtClean="0">
                <a:solidFill>
                  <a:srgbClr val="404040"/>
                </a:solidFill>
              </a:rPr>
              <a:t> images (16.1%)</a:t>
            </a:r>
          </a:p>
        </p:txBody>
      </p:sp>
      <p:sp>
        <p:nvSpPr>
          <p:cNvPr id="2" name="Rectangle 1"/>
          <p:cNvSpPr/>
          <p:nvPr/>
        </p:nvSpPr>
        <p:spPr bwMode="gray">
          <a:xfrm>
            <a:off x="246888" y="6501991"/>
            <a:ext cx="7050024" cy="19950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700" b="1" noProof="0" dirty="0" smtClean="0"/>
              <a:t>* Please note branded image does not refer to Shell branded images and the images above are just to demonstrate the categories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020" y="2614442"/>
            <a:ext cx="3895669" cy="2191314"/>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909" y="2612259"/>
            <a:ext cx="3899550" cy="219349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70473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2632799"/>
            <a:ext cx="10418233" cy="1592403"/>
          </a:xfrm>
        </p:spPr>
        <p:txBody>
          <a:bodyPr anchor="ctr"/>
          <a:lstStyle/>
          <a:p>
            <a:r>
              <a:rPr lang="de-DE" sz="4800" dirty="0" smtClean="0"/>
              <a:t>Image Analysis</a:t>
            </a:r>
            <a:endParaRPr lang="en-GB" sz="4800" dirty="0"/>
          </a:p>
        </p:txBody>
      </p:sp>
    </p:spTree>
    <p:extLst>
      <p:ext uri="{BB962C8B-B14F-4D97-AF65-F5344CB8AC3E}">
        <p14:creationId xmlns:p14="http://schemas.microsoft.com/office/powerpoint/2010/main" val="416764276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96748"/>
            <a:ext cx="11252200" cy="496907"/>
          </a:xfrm>
        </p:spPr>
        <p:txBody>
          <a:bodyPr/>
          <a:lstStyle/>
          <a:p>
            <a:r>
              <a:rPr lang="en-US" sz="2800" b="1" dirty="0" smtClean="0">
                <a:solidFill>
                  <a:schemeClr val="accent6">
                    <a:lumMod val="50000"/>
                  </a:schemeClr>
                </a:solidFill>
              </a:rPr>
              <a:t>Example 1 – Ferrari 1</a:t>
            </a:r>
            <a:endParaRPr lang="en-GB" sz="2800" b="1" dirty="0">
              <a:solidFill>
                <a:schemeClr val="accent6">
                  <a:lumMod val="50000"/>
                </a:schemeClr>
              </a:solidFill>
            </a:endParaRPr>
          </a:p>
        </p:txBody>
      </p:sp>
      <p:graphicFrame>
        <p:nvGraphicFramePr>
          <p:cNvPr id="36" name="Table 35"/>
          <p:cNvGraphicFramePr>
            <a:graphicFrameLocks noGrp="1"/>
          </p:cNvGraphicFramePr>
          <p:nvPr>
            <p:extLst>
              <p:ext uri="{D42A27DB-BD31-4B8C-83A1-F6EECF244321}">
                <p14:modId xmlns:p14="http://schemas.microsoft.com/office/powerpoint/2010/main" val="887381776"/>
              </p:ext>
            </p:extLst>
          </p:nvPr>
        </p:nvGraphicFramePr>
        <p:xfrm>
          <a:off x="383544" y="3745872"/>
          <a:ext cx="8028426" cy="2837812"/>
        </p:xfrm>
        <a:graphic>
          <a:graphicData uri="http://schemas.openxmlformats.org/drawingml/2006/table">
            <a:tbl>
              <a:tblPr firstRow="1" bandRow="1"/>
              <a:tblGrid>
                <a:gridCol w="337320"/>
                <a:gridCol w="944531"/>
                <a:gridCol w="337320"/>
                <a:gridCol w="944531"/>
                <a:gridCol w="337320"/>
                <a:gridCol w="944531"/>
                <a:gridCol w="337320"/>
                <a:gridCol w="944531"/>
                <a:gridCol w="337320"/>
                <a:gridCol w="944531"/>
                <a:gridCol w="337320"/>
                <a:gridCol w="944531"/>
                <a:gridCol w="337320"/>
              </a:tblGrid>
              <a:tr h="395322">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Google Vision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IBM Watson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Amazon </a:t>
                      </a:r>
                      <a:r>
                        <a:rPr lang="de-DE" sz="900" dirty="0" err="1" smtClean="0">
                          <a:solidFill>
                            <a:schemeClr val="bg1"/>
                          </a:solidFill>
                          <a:latin typeface="+mj-lt"/>
                        </a:rPr>
                        <a:t>Rekognition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Clarifai</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EyeEm</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Media</a:t>
                      </a:r>
                      <a:r>
                        <a:rPr lang="de-DE" sz="900" baseline="0" dirty="0" smtClean="0">
                          <a:solidFill>
                            <a:schemeClr val="bg1"/>
                          </a:solidFill>
                          <a:latin typeface="+mj-lt"/>
                        </a:rPr>
                        <a:t> </a:t>
                      </a:r>
                      <a:r>
                        <a:rPr lang="de-DE" sz="900" baseline="0" dirty="0" err="1" smtClean="0">
                          <a:solidFill>
                            <a:schemeClr val="bg1"/>
                          </a:solidFill>
                          <a:latin typeface="+mj-lt"/>
                        </a:rPr>
                        <a:t>Distillery</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hMerge="1">
                  <a:txBody>
                    <a:bodyPr/>
                    <a:lstStyle/>
                    <a:p>
                      <a:endParaRPr lang="en-US"/>
                    </a:p>
                  </a:txBody>
                  <a:tcPr/>
                </a:tc>
              </a:tr>
              <a:tr h="233458">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1</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Car</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0.98</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Amphitheater</a:t>
                      </a: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Road</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0.89</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Travel</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0.98</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Built Structure</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0.99</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3458">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2</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Land Vehicle</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0.98</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Sports Stadium</a:t>
                      </a: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Street</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0.89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Architecture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Architecture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3458">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3</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Landmark</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0.94</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Black Color</a:t>
                      </a: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0.87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Town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0.89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City</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History</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0.96</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3458">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4</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err="1" smtClean="0">
                          <a:solidFill>
                            <a:schemeClr val="dk1"/>
                          </a:solidFill>
                          <a:latin typeface="+mn-lt"/>
                          <a:ea typeface="+mn-ea"/>
                          <a:cs typeface="+mn-cs"/>
                        </a:rPr>
                        <a:t>Vehicle</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0.90</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Lamp</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0.68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Street</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0.96</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Real People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0.96</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3458">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5</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Road</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0.90</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Pole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0.68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Road</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0.96</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Travel</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0.91</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41368">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6</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Lane</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0.89</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Outdoors</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0.94</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Travel Destination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0.82</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3458">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7</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Infrastructure</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0.88</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Building</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0.94</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Transportation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0.75</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3458">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8</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Town</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0.88</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Tourism</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0.94</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Day</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0.73</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3458">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9</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700" kern="1200" dirty="0" smtClean="0">
                          <a:solidFill>
                            <a:schemeClr val="dk1"/>
                          </a:solidFill>
                          <a:latin typeface="+mn-lt"/>
                          <a:ea typeface="+mn-ea"/>
                          <a:cs typeface="+mn-cs"/>
                        </a:rPr>
                        <a:t>Mode of Transport</a:t>
                      </a:r>
                      <a:endParaRPr lang="en-US" sz="7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0.88</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Sky</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0.94</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Building Exterior</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0.70</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3458">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10</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Street</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0.86</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Horizontal Plane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0.93</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Outdoors</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0.64</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659892117"/>
              </p:ext>
            </p:extLst>
          </p:nvPr>
        </p:nvGraphicFramePr>
        <p:xfrm>
          <a:off x="5101840" y="1106377"/>
          <a:ext cx="6620260" cy="2264742"/>
        </p:xfrm>
        <a:graphic>
          <a:graphicData uri="http://schemas.openxmlformats.org/drawingml/2006/table">
            <a:tbl>
              <a:tblPr firstRow="1" bandRow="1"/>
              <a:tblGrid>
                <a:gridCol w="807322"/>
                <a:gridCol w="968823"/>
                <a:gridCol w="968823"/>
                <a:gridCol w="968823"/>
                <a:gridCol w="968823"/>
                <a:gridCol w="968823"/>
                <a:gridCol w="968823"/>
              </a:tblGrid>
              <a:tr h="333224">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700" dirty="0">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Google Vision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IBM Watson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Amazon </a:t>
                      </a:r>
                      <a:r>
                        <a:rPr lang="de-DE" sz="900" dirty="0" err="1" smtClean="0">
                          <a:solidFill>
                            <a:schemeClr val="bg1"/>
                          </a:solidFill>
                          <a:latin typeface="+mj-lt"/>
                        </a:rPr>
                        <a:t>Rekognition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Clarifai</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EyeEm</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Media</a:t>
                      </a:r>
                      <a:r>
                        <a:rPr lang="de-DE" sz="900" baseline="0" dirty="0" smtClean="0">
                          <a:solidFill>
                            <a:schemeClr val="bg1"/>
                          </a:solidFill>
                          <a:latin typeface="+mj-lt"/>
                        </a:rPr>
                        <a:t> </a:t>
                      </a:r>
                      <a:r>
                        <a:rPr lang="de-DE" sz="900" baseline="0" dirty="0" err="1" smtClean="0">
                          <a:solidFill>
                            <a:schemeClr val="bg1"/>
                          </a:solidFill>
                          <a:latin typeface="+mj-lt"/>
                        </a:rPr>
                        <a:t>Distillery</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r>
              <a:tr h="40013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000" b="1" dirty="0" err="1" smtClean="0">
                          <a:latin typeface="+mj-lt"/>
                        </a:rPr>
                        <a:t>Faces</a:t>
                      </a:r>
                      <a:endParaRPr lang="en-US" sz="1000" b="1" dirty="0">
                        <a:latin typeface="+mj-lt"/>
                      </a:endParaRPr>
                    </a:p>
                  </a:txBody>
                  <a:tcPr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700" dirty="0" smtClean="0"/>
                        <a:t>-</a:t>
                      </a:r>
                      <a:endParaRPr lang="en-US" sz="7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700" dirty="0" smtClean="0"/>
                        <a:t>-</a:t>
                      </a:r>
                      <a:endParaRPr lang="en-US" sz="7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700" dirty="0" smtClean="0"/>
                        <a:t>-</a:t>
                      </a:r>
                      <a:endParaRPr lang="en-US" sz="7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842899">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000" b="1" dirty="0" smtClean="0">
                          <a:latin typeface="+mj-lt"/>
                        </a:rPr>
                        <a:t>Text</a:t>
                      </a: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700" dirty="0" smtClean="0"/>
                        <a:t>-</a:t>
                      </a: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700" dirty="0" smtClean="0"/>
                        <a:t>-</a:t>
                      </a: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65595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000" b="1" dirty="0" smtClean="0">
                          <a:latin typeface="+mj-lt"/>
                        </a:rPr>
                        <a:t>Logo</a:t>
                      </a:r>
                      <a:endParaRPr lang="en-US" sz="1000" b="1" dirty="0">
                        <a:latin typeface="+mj-lt"/>
                      </a:endParaRP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700" dirty="0" smtClean="0"/>
                        <a:t>-</a:t>
                      </a: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700" dirty="0" smtClean="0"/>
                        <a:t>-</a:t>
                      </a: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bl>
          </a:graphicData>
        </a:graphic>
      </p:graphicFrame>
      <p:sp>
        <p:nvSpPr>
          <p:cNvPr id="38" name="TextBox 37"/>
          <p:cNvSpPr txBox="1"/>
          <p:nvPr/>
        </p:nvSpPr>
        <p:spPr>
          <a:xfrm>
            <a:off x="469900" y="3414496"/>
            <a:ext cx="1440000" cy="288000"/>
          </a:xfrm>
          <a:prstGeom prst="rect">
            <a:avLst/>
          </a:prstGeom>
        </p:spPr>
        <p:txBody>
          <a:bodyPr vert="horz" wrap="square" lIns="91440" tIns="45720" rIns="91440" bIns="45720" rtlCol="0" anchor="t">
            <a:noAutofit/>
          </a:bodyPr>
          <a:lstStyle/>
          <a:p>
            <a:pPr defTabSz="457200">
              <a:spcBef>
                <a:spcPts val="1800"/>
              </a:spcBef>
              <a:buClr>
                <a:srgbClr val="ED1847"/>
              </a:buClr>
              <a:defRPr/>
            </a:pPr>
            <a:r>
              <a:rPr lang="de-DE" sz="1200" b="1" kern="0" dirty="0" smtClean="0">
                <a:solidFill>
                  <a:prstClr val="black"/>
                </a:solidFill>
                <a:latin typeface="+mj-lt"/>
              </a:rPr>
              <a:t>Labels</a:t>
            </a:r>
            <a:endParaRPr lang="en-US" sz="1200" b="1" kern="0" dirty="0" smtClean="0">
              <a:solidFill>
                <a:prstClr val="black"/>
              </a:solidFill>
              <a:latin typeface="+mj-lt"/>
            </a:endParaRPr>
          </a:p>
        </p:txBody>
      </p:sp>
      <p:graphicFrame>
        <p:nvGraphicFramePr>
          <p:cNvPr id="39" name="Table 38"/>
          <p:cNvGraphicFramePr>
            <a:graphicFrameLocks noGrp="1"/>
          </p:cNvGraphicFramePr>
          <p:nvPr>
            <p:extLst>
              <p:ext uri="{D42A27DB-BD31-4B8C-83A1-F6EECF244321}">
                <p14:modId xmlns:p14="http://schemas.microsoft.com/office/powerpoint/2010/main" val="1973739723"/>
              </p:ext>
            </p:extLst>
          </p:nvPr>
        </p:nvGraphicFramePr>
        <p:xfrm>
          <a:off x="8992738" y="3882810"/>
          <a:ext cx="2729362" cy="1382160"/>
        </p:xfrm>
        <a:graphic>
          <a:graphicData uri="http://schemas.openxmlformats.org/drawingml/2006/table">
            <a:tbl>
              <a:tblPr firstRow="1" bandRow="1"/>
              <a:tblGrid>
                <a:gridCol w="1240594"/>
                <a:gridCol w="1488768"/>
              </a:tblGrid>
              <a:tr h="252000">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dirty="0" err="1" smtClean="0">
                          <a:solidFill>
                            <a:schemeClr val="bg1"/>
                          </a:solidFill>
                          <a:latin typeface="+mj-lt"/>
                        </a:rPr>
                        <a:t>EyeEm</a:t>
                      </a:r>
                      <a:endParaRPr lang="en-US" sz="11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100" b="1" dirty="0" err="1" smtClean="0">
                          <a:latin typeface="+mj-lt"/>
                        </a:rPr>
                        <a:t>Aesthetic</a:t>
                      </a:r>
                      <a:endParaRPr lang="de-DE" sz="1100" b="1" dirty="0" smtClean="0">
                        <a:latin typeface="+mj-lt"/>
                      </a:endParaRPr>
                    </a:p>
                  </a:txBody>
                  <a:tcPr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-0.71</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r h="864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100" b="1" dirty="0" smtClean="0">
                          <a:latin typeface="+mj-lt"/>
                        </a:rPr>
                        <a:t>Caption</a:t>
                      </a: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indent="0" algn="ctr">
                        <a:buNone/>
                      </a:pPr>
                      <a:r>
                        <a:rPr lang="en-US" sz="800" dirty="0" smtClean="0">
                          <a:latin typeface="+mn-lt"/>
                        </a:rPr>
                        <a:t>Rear view</a:t>
                      </a:r>
                      <a:r>
                        <a:rPr lang="en-US" sz="800" baseline="0" dirty="0" smtClean="0">
                          <a:latin typeface="+mn-lt"/>
                        </a:rPr>
                        <a:t> of a woman on the road</a:t>
                      </a:r>
                    </a:p>
                    <a:p>
                      <a:pPr marL="0" indent="0" algn="ctr">
                        <a:buNone/>
                      </a:pPr>
                      <a:r>
                        <a:rPr lang="en-US" sz="800" baseline="0" dirty="0" smtClean="0">
                          <a:latin typeface="+mn-lt"/>
                        </a:rPr>
                        <a:t>View of historical building</a:t>
                      </a:r>
                    </a:p>
                    <a:p>
                      <a:pPr marL="0" indent="0" algn="ctr">
                        <a:buNone/>
                      </a:pPr>
                      <a:r>
                        <a:rPr lang="en-US" sz="800" baseline="0" dirty="0" smtClean="0">
                          <a:latin typeface="+mn-lt"/>
                        </a:rPr>
                        <a:t>View of a building</a:t>
                      </a:r>
                    </a:p>
                    <a:p>
                      <a:pPr marL="0" indent="0" algn="ctr">
                        <a:buNone/>
                      </a:pPr>
                      <a:r>
                        <a:rPr lang="en-US" sz="800" baseline="0" dirty="0" smtClean="0">
                          <a:latin typeface="+mn-lt"/>
                        </a:rPr>
                        <a:t>Rear view of a woman in the dark</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1271509843"/>
              </p:ext>
            </p:extLst>
          </p:nvPr>
        </p:nvGraphicFramePr>
        <p:xfrm>
          <a:off x="8992738" y="5466564"/>
          <a:ext cx="2729362" cy="518160"/>
        </p:xfrm>
        <a:graphic>
          <a:graphicData uri="http://schemas.openxmlformats.org/drawingml/2006/table">
            <a:tbl>
              <a:tblPr firstRow="1" bandRow="1"/>
              <a:tblGrid>
                <a:gridCol w="1240594"/>
                <a:gridCol w="1488768"/>
              </a:tblGrid>
              <a:tr h="252000">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dirty="0" smtClean="0">
                          <a:solidFill>
                            <a:schemeClr val="bg1"/>
                          </a:solidFill>
                          <a:latin typeface="+mj-lt"/>
                        </a:rPr>
                        <a:t>Google Vision</a:t>
                      </a:r>
                      <a:endParaRPr lang="en-US" sz="11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100" b="1" dirty="0" smtClean="0">
                          <a:latin typeface="+mj-lt"/>
                        </a:rPr>
                        <a:t>Landmarks</a:t>
                      </a:r>
                    </a:p>
                  </a:txBody>
                  <a:tcPr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800" kern="1200" baseline="0" dirty="0" smtClean="0">
                          <a:solidFill>
                            <a:schemeClr val="dk1"/>
                          </a:solidFill>
                          <a:latin typeface="+mn-lt"/>
                          <a:ea typeface="+mn-ea"/>
                          <a:cs typeface="+mn-cs"/>
                        </a:rPr>
                        <a:t>Colosseum</a:t>
                      </a:r>
                      <a:r>
                        <a:rPr lang="de-DE" sz="800" dirty="0" smtClean="0"/>
                        <a:t> </a:t>
                      </a:r>
                      <a:r>
                        <a:rPr lang="de-DE" sz="800" kern="1200" baseline="0" dirty="0" smtClean="0">
                          <a:solidFill>
                            <a:schemeClr val="dk1"/>
                          </a:solidFill>
                          <a:latin typeface="+mn-lt"/>
                          <a:ea typeface="+mn-ea"/>
                          <a:cs typeface="+mn-cs"/>
                        </a:rPr>
                        <a:t>Rome</a:t>
                      </a:r>
                      <a:endParaRPr lang="en-US" sz="800" kern="1200" baseline="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bl>
          </a:graphicData>
        </a:graphic>
      </p:graphicFrame>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10" t="1082" r="1189" b="1820"/>
          <a:stretch/>
        </p:blipFill>
        <p:spPr>
          <a:xfrm>
            <a:off x="704087" y="1124711"/>
            <a:ext cx="3892901" cy="217627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682885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96748"/>
            <a:ext cx="11252200" cy="496907"/>
          </a:xfrm>
        </p:spPr>
        <p:txBody>
          <a:bodyPr/>
          <a:lstStyle/>
          <a:p>
            <a:r>
              <a:rPr lang="en-US" sz="2800" b="1" dirty="0" smtClean="0">
                <a:solidFill>
                  <a:schemeClr val="accent6">
                    <a:lumMod val="50000"/>
                  </a:schemeClr>
                </a:solidFill>
              </a:rPr>
              <a:t>Example 2 – Interview 1</a:t>
            </a:r>
            <a:endParaRPr lang="en-GB" sz="2800" b="1" dirty="0">
              <a:solidFill>
                <a:schemeClr val="accent6">
                  <a:lumMod val="50000"/>
                </a:schemeClr>
              </a:solidFill>
            </a:endParaRPr>
          </a:p>
        </p:txBody>
      </p:sp>
      <p:graphicFrame>
        <p:nvGraphicFramePr>
          <p:cNvPr id="36" name="Table 35"/>
          <p:cNvGraphicFramePr>
            <a:graphicFrameLocks noGrp="1"/>
          </p:cNvGraphicFramePr>
          <p:nvPr>
            <p:extLst>
              <p:ext uri="{D42A27DB-BD31-4B8C-83A1-F6EECF244321}">
                <p14:modId xmlns:p14="http://schemas.microsoft.com/office/powerpoint/2010/main" val="784359265"/>
              </p:ext>
            </p:extLst>
          </p:nvPr>
        </p:nvGraphicFramePr>
        <p:xfrm>
          <a:off x="383544" y="3745872"/>
          <a:ext cx="8028426" cy="2855880"/>
        </p:xfrm>
        <a:graphic>
          <a:graphicData uri="http://schemas.openxmlformats.org/drawingml/2006/table">
            <a:tbl>
              <a:tblPr firstRow="1" bandRow="1"/>
              <a:tblGrid>
                <a:gridCol w="337320"/>
                <a:gridCol w="944531"/>
                <a:gridCol w="337320"/>
                <a:gridCol w="944531"/>
                <a:gridCol w="337320"/>
                <a:gridCol w="944531"/>
                <a:gridCol w="337320"/>
                <a:gridCol w="944531"/>
                <a:gridCol w="337320"/>
                <a:gridCol w="944531"/>
                <a:gridCol w="337320"/>
                <a:gridCol w="944531"/>
                <a:gridCol w="337320"/>
              </a:tblGrid>
              <a:tr h="396360">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Google Vision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IBM Watson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Amazon </a:t>
                      </a:r>
                      <a:r>
                        <a:rPr lang="de-DE" sz="900" dirty="0" err="1" smtClean="0">
                          <a:solidFill>
                            <a:schemeClr val="bg1"/>
                          </a:solidFill>
                          <a:latin typeface="+mj-lt"/>
                        </a:rPr>
                        <a:t>Rekognition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Clarifai</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EyeEm</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Media</a:t>
                      </a:r>
                      <a:r>
                        <a:rPr lang="de-DE" sz="900" baseline="0" dirty="0" smtClean="0">
                          <a:solidFill>
                            <a:schemeClr val="bg1"/>
                          </a:solidFill>
                          <a:latin typeface="+mj-lt"/>
                        </a:rPr>
                        <a:t> </a:t>
                      </a:r>
                      <a:r>
                        <a:rPr lang="de-DE" sz="900" baseline="0" dirty="0" err="1" smtClean="0">
                          <a:solidFill>
                            <a:schemeClr val="bg1"/>
                          </a:solidFill>
                          <a:latin typeface="+mj-lt"/>
                        </a:rPr>
                        <a:t>Distillery</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hMerge="1">
                  <a:txBody>
                    <a:bodyPr/>
                    <a:lstStyle/>
                    <a:p>
                      <a:endParaRPr lang="en-US"/>
                    </a:p>
                  </a:txBody>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1</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err="1" smtClean="0">
                          <a:solidFill>
                            <a:schemeClr val="dk1"/>
                          </a:solidFill>
                          <a:latin typeface="+mn-lt"/>
                          <a:ea typeface="+mn-ea"/>
                          <a:cs typeface="+mn-cs"/>
                        </a:rPr>
                        <a:t>Eyebrow</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0.87</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Person</a:t>
                      </a: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0.77</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People</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0.99</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Facial Expression</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0.98</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Text</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0.95</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2</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err="1" smtClean="0">
                          <a:solidFill>
                            <a:schemeClr val="dk1"/>
                          </a:solidFill>
                          <a:latin typeface="+mn-lt"/>
                          <a:ea typeface="+mn-ea"/>
                          <a:cs typeface="+mn-cs"/>
                        </a:rPr>
                        <a:t>Hairstyle</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0.82</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Person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0.99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Woman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One Person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0.94</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3</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Chin</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0.79</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Human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Portrait</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Front</a:t>
                      </a:r>
                      <a:r>
                        <a:rPr lang="en-US" sz="800" baseline="0" dirty="0" smtClean="0">
                          <a:latin typeface="+mn-lt"/>
                        </a:rPr>
                        <a:t> View</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0.91</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4</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err="1" smtClean="0">
                          <a:solidFill>
                            <a:schemeClr val="dk1"/>
                          </a:solidFill>
                          <a:latin typeface="+mn-lt"/>
                          <a:ea typeface="+mn-ea"/>
                          <a:cs typeface="+mn-cs"/>
                        </a:rPr>
                        <a:t>Forehead</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0.72</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Book</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0.91</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People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Indoors</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0.90</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5</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Professional</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0.62</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Text</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0.91</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Adult</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Looking</a:t>
                      </a:r>
                      <a:r>
                        <a:rPr lang="en-US" sz="800" baseline="0" dirty="0" smtClean="0">
                          <a:latin typeface="+mn-lt"/>
                        </a:rPr>
                        <a:t> at Camera</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0.84</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6</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Girl</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0.57</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Skin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0.83</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Indoors</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Blonde</a:t>
                      </a:r>
                      <a:r>
                        <a:rPr lang="en-US" sz="800" baseline="0" dirty="0" smtClean="0">
                          <a:latin typeface="+mn-lt"/>
                        </a:rPr>
                        <a:t> Hair</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7</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err="1" smtClean="0">
                          <a:solidFill>
                            <a:schemeClr val="dk1"/>
                          </a:solidFill>
                          <a:latin typeface="+mn-lt"/>
                          <a:ea typeface="+mn-ea"/>
                          <a:cs typeface="+mn-cs"/>
                        </a:rPr>
                        <a:t>Smile</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0.57</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Blonde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Wear</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Education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0.76</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8</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Brown Hair</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0.53</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Female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One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Portrait</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0.75</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9</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Hair Coloring</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0.51</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Woman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Sky</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0.94</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Confidence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0.73</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10</a:t>
                      </a:r>
                      <a:endParaRPr lang="en-US" sz="800" b="1" dirty="0">
                        <a:latin typeface="+mj-lt"/>
                      </a:endParaRP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ap="flat" cmpd="sng" algn="ctr">
                      <a:solidFill>
                        <a:srgbClr val="D8D8D8"/>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ap="flat" cmpd="sng" algn="ctr">
                      <a:solidFill>
                        <a:srgbClr val="D8D8D8"/>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File Binder</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0.68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Happiness</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0.88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Beautiful</a:t>
                      </a:r>
                      <a:r>
                        <a:rPr lang="en-US" sz="800" baseline="0" dirty="0" smtClean="0">
                          <a:latin typeface="+mn-lt"/>
                        </a:rPr>
                        <a:t> Woman </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0.68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820434347"/>
              </p:ext>
            </p:extLst>
          </p:nvPr>
        </p:nvGraphicFramePr>
        <p:xfrm>
          <a:off x="5101840" y="1106377"/>
          <a:ext cx="6620260" cy="2264742"/>
        </p:xfrm>
        <a:graphic>
          <a:graphicData uri="http://schemas.openxmlformats.org/drawingml/2006/table">
            <a:tbl>
              <a:tblPr firstRow="1" bandRow="1"/>
              <a:tblGrid>
                <a:gridCol w="807322"/>
                <a:gridCol w="968823"/>
                <a:gridCol w="968823"/>
                <a:gridCol w="968823"/>
                <a:gridCol w="968823"/>
                <a:gridCol w="968823"/>
                <a:gridCol w="968823"/>
              </a:tblGrid>
              <a:tr h="333224">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700" dirty="0">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Google Vision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IBM Watson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Amazon </a:t>
                      </a:r>
                      <a:r>
                        <a:rPr lang="de-DE" sz="900" dirty="0" err="1" smtClean="0">
                          <a:solidFill>
                            <a:schemeClr val="bg1"/>
                          </a:solidFill>
                          <a:latin typeface="+mj-lt"/>
                        </a:rPr>
                        <a:t>Rekognition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Clarifai</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EyeEm</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Media</a:t>
                      </a:r>
                      <a:r>
                        <a:rPr lang="de-DE" sz="900" baseline="0" dirty="0" smtClean="0">
                          <a:solidFill>
                            <a:schemeClr val="bg1"/>
                          </a:solidFill>
                          <a:latin typeface="+mj-lt"/>
                        </a:rPr>
                        <a:t> </a:t>
                      </a:r>
                      <a:r>
                        <a:rPr lang="de-DE" sz="900" baseline="0" dirty="0" err="1" smtClean="0">
                          <a:solidFill>
                            <a:schemeClr val="bg1"/>
                          </a:solidFill>
                          <a:latin typeface="+mj-lt"/>
                        </a:rPr>
                        <a:t>Distillery</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r>
              <a:tr h="40013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000" b="1" dirty="0" err="1" smtClean="0">
                          <a:latin typeface="+mj-lt"/>
                        </a:rPr>
                        <a:t>Faces</a:t>
                      </a:r>
                      <a:endParaRPr lang="en-US" sz="1000" b="1" dirty="0">
                        <a:latin typeface="+mj-lt"/>
                      </a:endParaRPr>
                    </a:p>
                  </a:txBody>
                  <a:tcPr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700" kern="1200" dirty="0" smtClean="0">
                          <a:solidFill>
                            <a:schemeClr val="dk1"/>
                          </a:solidFill>
                          <a:latin typeface="+mn-lt"/>
                          <a:ea typeface="+mn-ea"/>
                          <a:cs typeface="+mn-cs"/>
                        </a:rPr>
                        <a:t>1 Face</a:t>
                      </a:r>
                      <a:endParaRPr lang="en-US" sz="7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700" dirty="0" smtClean="0">
                          <a:latin typeface="+mn-lt"/>
                        </a:rPr>
                        <a:t>1 Face, 18 - 24</a:t>
                      </a:r>
                      <a:r>
                        <a:rPr lang="de-DE" sz="700" baseline="0" dirty="0" smtClean="0">
                          <a:latin typeface="+mn-lt"/>
                        </a:rPr>
                        <a:t> years, Female</a:t>
                      </a:r>
                      <a:endParaRPr lang="en-US" sz="700" dirty="0" smtClean="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700" dirty="0" smtClean="0">
                          <a:latin typeface="+mn-lt"/>
                        </a:rPr>
                        <a:t>1 Face, 26 - 44</a:t>
                      </a:r>
                      <a:r>
                        <a:rPr lang="de-DE" sz="700" baseline="0" dirty="0" smtClean="0">
                          <a:latin typeface="+mn-lt"/>
                        </a:rPr>
                        <a:t> years, Female</a:t>
                      </a:r>
                      <a:endParaRPr lang="en-US" sz="700" dirty="0" smtClean="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842899">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000" b="1" dirty="0" smtClean="0">
                          <a:latin typeface="+mj-lt"/>
                        </a:rPr>
                        <a:t>Text</a:t>
                      </a: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700" kern="1200" dirty="0" smtClean="0">
                          <a:solidFill>
                            <a:schemeClr val="dk1"/>
                          </a:solidFill>
                          <a:latin typeface="+mn-lt"/>
                          <a:ea typeface="+mn-ea"/>
                          <a:cs typeface="+mn-cs"/>
                        </a:rPr>
                        <a:t>Caroline Angus</a:t>
                      </a:r>
                    </a:p>
                    <a:p>
                      <a:pPr algn="ctr"/>
                      <a:r>
                        <a:rPr lang="en-US" sz="700" kern="1200" dirty="0" err="1" smtClean="0">
                          <a:solidFill>
                            <a:schemeClr val="dk1"/>
                          </a:solidFill>
                          <a:latin typeface="+mn-lt"/>
                          <a:ea typeface="+mn-ea"/>
                          <a:cs typeface="+mn-cs"/>
                        </a:rPr>
                        <a:t>GravityLight</a:t>
                      </a:r>
                      <a:r>
                        <a:rPr lang="en-US" sz="700" kern="1200" dirty="0" smtClean="0">
                          <a:solidFill>
                            <a:schemeClr val="dk1"/>
                          </a:solidFill>
                          <a:latin typeface="+mn-lt"/>
                          <a:ea typeface="+mn-ea"/>
                          <a:cs typeface="+mn-cs"/>
                        </a:rPr>
                        <a:t>, co-founder</a:t>
                      </a: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700" dirty="0" smtClean="0"/>
                        <a:t>-</a:t>
                      </a:r>
                      <a:endParaRPr lang="en-US" sz="700" dirty="0"/>
                    </a:p>
                  </a:txBody>
                  <a:tcPr marL="36000" marR="36000" marT="36000" marB="36000" anchor="ctr">
                    <a:lnL w="12700" cmpd="sng">
                      <a:solidFill>
                        <a:srgbClr val="D8D8D8"/>
                      </a:solidFill>
                    </a:lnL>
                    <a:lnR w="12700" cmpd="sng">
                      <a:solidFill>
                        <a:srgbClr val="D8D8D8"/>
                      </a:solidFill>
                    </a:lnR>
                    <a:lnT w="12700" cap="flat" cmpd="sng" algn="ctr">
                      <a:solidFill>
                        <a:srgbClr val="D8D8D8"/>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ap="flat" cmpd="sng" algn="ctr">
                      <a:solidFill>
                        <a:srgbClr val="D8D8D8"/>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65595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000" b="1" dirty="0" smtClean="0">
                          <a:latin typeface="+mj-lt"/>
                        </a:rPr>
                        <a:t>Logo</a:t>
                      </a:r>
                      <a:endParaRPr lang="en-US" sz="1000" b="1" dirty="0">
                        <a:latin typeface="+mj-lt"/>
                      </a:endParaRP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700" dirty="0" smtClean="0"/>
                        <a:t>-</a:t>
                      </a: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700" dirty="0" smtClean="0"/>
                        <a:t>-</a:t>
                      </a: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bl>
          </a:graphicData>
        </a:graphic>
      </p:graphicFrame>
      <p:sp>
        <p:nvSpPr>
          <p:cNvPr id="38" name="TextBox 37"/>
          <p:cNvSpPr txBox="1"/>
          <p:nvPr/>
        </p:nvSpPr>
        <p:spPr>
          <a:xfrm>
            <a:off x="469900" y="3414496"/>
            <a:ext cx="1440000" cy="288000"/>
          </a:xfrm>
          <a:prstGeom prst="rect">
            <a:avLst/>
          </a:prstGeom>
        </p:spPr>
        <p:txBody>
          <a:bodyPr vert="horz" wrap="square" lIns="91440" tIns="45720" rIns="91440" bIns="45720" rtlCol="0" anchor="t">
            <a:noAutofit/>
          </a:bodyPr>
          <a:lstStyle/>
          <a:p>
            <a:pPr defTabSz="457200">
              <a:spcBef>
                <a:spcPts val="1800"/>
              </a:spcBef>
              <a:buClr>
                <a:srgbClr val="ED1847"/>
              </a:buClr>
              <a:defRPr/>
            </a:pPr>
            <a:r>
              <a:rPr lang="de-DE" sz="1200" b="1" kern="0" dirty="0" smtClean="0">
                <a:solidFill>
                  <a:prstClr val="black"/>
                </a:solidFill>
                <a:latin typeface="+mj-lt"/>
              </a:rPr>
              <a:t>Labels</a:t>
            </a:r>
            <a:endParaRPr lang="en-US" sz="1200" b="1" kern="0" dirty="0" smtClean="0">
              <a:solidFill>
                <a:prstClr val="black"/>
              </a:solidFill>
              <a:latin typeface="+mj-lt"/>
            </a:endParaRPr>
          </a:p>
        </p:txBody>
      </p:sp>
      <p:graphicFrame>
        <p:nvGraphicFramePr>
          <p:cNvPr id="39" name="Table 38"/>
          <p:cNvGraphicFramePr>
            <a:graphicFrameLocks noGrp="1"/>
          </p:cNvGraphicFramePr>
          <p:nvPr>
            <p:extLst>
              <p:ext uri="{D42A27DB-BD31-4B8C-83A1-F6EECF244321}">
                <p14:modId xmlns:p14="http://schemas.microsoft.com/office/powerpoint/2010/main" val="3082608473"/>
              </p:ext>
            </p:extLst>
          </p:nvPr>
        </p:nvGraphicFramePr>
        <p:xfrm>
          <a:off x="8992738" y="3882810"/>
          <a:ext cx="2729362" cy="1443600"/>
        </p:xfrm>
        <a:graphic>
          <a:graphicData uri="http://schemas.openxmlformats.org/drawingml/2006/table">
            <a:tbl>
              <a:tblPr firstRow="1" bandRow="1"/>
              <a:tblGrid>
                <a:gridCol w="1240594"/>
                <a:gridCol w="1488768"/>
              </a:tblGrid>
              <a:tr h="252000">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dirty="0" err="1" smtClean="0">
                          <a:solidFill>
                            <a:schemeClr val="bg1"/>
                          </a:solidFill>
                          <a:latin typeface="+mj-lt"/>
                        </a:rPr>
                        <a:t>EyeEm</a:t>
                      </a:r>
                      <a:endParaRPr lang="en-US" sz="11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100" b="1" dirty="0" err="1" smtClean="0">
                          <a:latin typeface="+mj-lt"/>
                        </a:rPr>
                        <a:t>Aesthetic</a:t>
                      </a:r>
                      <a:endParaRPr lang="de-DE" sz="1100" b="1" dirty="0" smtClean="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0.60</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r h="864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100" b="1" dirty="0" smtClean="0">
                          <a:latin typeface="+mj-lt"/>
                        </a:rPr>
                        <a:t>Caption</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indent="0" algn="ctr">
                        <a:buNone/>
                      </a:pPr>
                      <a:r>
                        <a:rPr lang="en-US" sz="800" dirty="0" smtClean="0">
                          <a:latin typeface="+mn-lt"/>
                        </a:rPr>
                        <a:t>Portrait of mature man</a:t>
                      </a:r>
                    </a:p>
                    <a:p>
                      <a:pPr marL="0" indent="0" algn="ctr">
                        <a:buNone/>
                      </a:pPr>
                      <a:r>
                        <a:rPr lang="en-US" sz="800" dirty="0" smtClean="0">
                          <a:latin typeface="+mn-lt"/>
                        </a:rPr>
                        <a:t>Portrait of young woman with text</a:t>
                      </a:r>
                    </a:p>
                    <a:p>
                      <a:pPr marL="0" indent="0" algn="ctr">
                        <a:buNone/>
                      </a:pPr>
                      <a:r>
                        <a:rPr lang="en-US" sz="800" dirty="0" smtClean="0">
                          <a:latin typeface="+mn-lt"/>
                        </a:rPr>
                        <a:t>Portrait of young woman with text in background</a:t>
                      </a:r>
                    </a:p>
                    <a:p>
                      <a:pPr marL="0" indent="0" algn="ctr">
                        <a:buNone/>
                      </a:pPr>
                      <a:r>
                        <a:rPr lang="en-US" sz="800" dirty="0" smtClean="0">
                          <a:latin typeface="+mn-lt"/>
                        </a:rPr>
                        <a:t>Portrait of young man with text</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271801465"/>
              </p:ext>
            </p:extLst>
          </p:nvPr>
        </p:nvGraphicFramePr>
        <p:xfrm>
          <a:off x="8992738" y="5466564"/>
          <a:ext cx="2729362" cy="518160"/>
        </p:xfrm>
        <a:graphic>
          <a:graphicData uri="http://schemas.openxmlformats.org/drawingml/2006/table">
            <a:tbl>
              <a:tblPr firstRow="1" bandRow="1"/>
              <a:tblGrid>
                <a:gridCol w="1240594"/>
                <a:gridCol w="1488768"/>
              </a:tblGrid>
              <a:tr h="252000">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dirty="0" smtClean="0">
                          <a:solidFill>
                            <a:schemeClr val="bg1"/>
                          </a:solidFill>
                          <a:latin typeface="+mj-lt"/>
                        </a:rPr>
                        <a:t>Google Vision</a:t>
                      </a:r>
                      <a:endParaRPr lang="en-US" sz="11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100" b="1" dirty="0" smtClean="0">
                          <a:latin typeface="+mj-lt"/>
                        </a:rPr>
                        <a:t>Landmarks</a:t>
                      </a:r>
                    </a:p>
                  </a:txBody>
                  <a:tcPr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t>-</a:t>
                      </a:r>
                      <a:endParaRPr lang="en-US" sz="8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bl>
          </a:graphicData>
        </a:graphic>
      </p:graphicFrame>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68" y="1106377"/>
            <a:ext cx="3884085" cy="21847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21715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96748"/>
            <a:ext cx="11252200" cy="496907"/>
          </a:xfrm>
        </p:spPr>
        <p:txBody>
          <a:bodyPr/>
          <a:lstStyle/>
          <a:p>
            <a:r>
              <a:rPr lang="en-US" sz="2800" b="1" dirty="0" smtClean="0">
                <a:solidFill>
                  <a:schemeClr val="accent6">
                    <a:lumMod val="50000"/>
                  </a:schemeClr>
                </a:solidFill>
              </a:rPr>
              <a:t>Example 2 – Interview 2</a:t>
            </a:r>
            <a:endParaRPr lang="en-GB" sz="2800" b="1" dirty="0">
              <a:solidFill>
                <a:schemeClr val="accent6">
                  <a:lumMod val="50000"/>
                </a:schemeClr>
              </a:solidFill>
            </a:endParaRPr>
          </a:p>
        </p:txBody>
      </p:sp>
      <p:graphicFrame>
        <p:nvGraphicFramePr>
          <p:cNvPr id="36" name="Table 35"/>
          <p:cNvGraphicFramePr>
            <a:graphicFrameLocks noGrp="1"/>
          </p:cNvGraphicFramePr>
          <p:nvPr>
            <p:extLst>
              <p:ext uri="{D42A27DB-BD31-4B8C-83A1-F6EECF244321}">
                <p14:modId xmlns:p14="http://schemas.microsoft.com/office/powerpoint/2010/main" val="2548544772"/>
              </p:ext>
            </p:extLst>
          </p:nvPr>
        </p:nvGraphicFramePr>
        <p:xfrm>
          <a:off x="383544" y="3745872"/>
          <a:ext cx="8028426" cy="2852427"/>
        </p:xfrm>
        <a:graphic>
          <a:graphicData uri="http://schemas.openxmlformats.org/drawingml/2006/table">
            <a:tbl>
              <a:tblPr firstRow="1" bandRow="1"/>
              <a:tblGrid>
                <a:gridCol w="337320"/>
                <a:gridCol w="944531"/>
                <a:gridCol w="337320"/>
                <a:gridCol w="944531"/>
                <a:gridCol w="337320"/>
                <a:gridCol w="944531"/>
                <a:gridCol w="337320"/>
                <a:gridCol w="944531"/>
                <a:gridCol w="337320"/>
                <a:gridCol w="944531"/>
                <a:gridCol w="337320"/>
                <a:gridCol w="944531"/>
                <a:gridCol w="337320"/>
              </a:tblGrid>
              <a:tr h="401679">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Google Vision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IBM Watson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Amazon </a:t>
                      </a:r>
                      <a:r>
                        <a:rPr lang="de-DE" sz="900" dirty="0" err="1" smtClean="0">
                          <a:solidFill>
                            <a:schemeClr val="bg1"/>
                          </a:solidFill>
                          <a:latin typeface="+mj-lt"/>
                        </a:rPr>
                        <a:t>Rekognition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Clarifai</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EyeEm</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endParaRPr lang="en-US"/>
                    </a:p>
                  </a:txBody>
                  <a:tcPr/>
                </a:tc>
                <a:tc grid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Media</a:t>
                      </a:r>
                      <a:r>
                        <a:rPr lang="de-DE" sz="900" baseline="0" dirty="0" smtClean="0">
                          <a:solidFill>
                            <a:schemeClr val="bg1"/>
                          </a:solidFill>
                          <a:latin typeface="+mj-lt"/>
                        </a:rPr>
                        <a:t> </a:t>
                      </a:r>
                      <a:r>
                        <a:rPr lang="de-DE" sz="900" baseline="0" dirty="0" err="1" smtClean="0">
                          <a:solidFill>
                            <a:schemeClr val="bg1"/>
                          </a:solidFill>
                          <a:latin typeface="+mj-lt"/>
                        </a:rPr>
                        <a:t>Distillery</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hMerge="1">
                  <a:txBody>
                    <a:bodyPr/>
                    <a:lstStyle/>
                    <a:p>
                      <a:endParaRPr lang="en-US"/>
                    </a:p>
                  </a:txBody>
                  <a:tcPr/>
                </a:tc>
              </a:tr>
              <a:tr h="23721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1</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Car</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0.95</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Person</a:t>
                      </a: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0.85</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People</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0.99</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People</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0.98</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One Person</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0.96</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721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2</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err="1" smtClean="0">
                          <a:solidFill>
                            <a:schemeClr val="dk1"/>
                          </a:solidFill>
                          <a:latin typeface="+mn-lt"/>
                          <a:ea typeface="+mn-ea"/>
                          <a:cs typeface="+mn-cs"/>
                        </a:rPr>
                        <a:t>Vehicle</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0.86</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Person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0.99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Soccer</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Uniform</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0.93</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721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3</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Profession</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0.83</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Human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Man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Real</a:t>
                      </a:r>
                      <a:r>
                        <a:rPr lang="en-US" sz="800" baseline="0" dirty="0" smtClean="0">
                          <a:latin typeface="+mn-lt"/>
                        </a:rPr>
                        <a:t> People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0.93</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721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4</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Automotive Design</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0.73</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Automobile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0.98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Competition</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Standing</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0.91</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721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5</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Official</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0.70</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Car</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800" dirty="0" smtClean="0">
                          <a:latin typeface="+mn-lt"/>
                        </a:rPr>
                        <a:t>0.98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Portrait</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Portrait</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0.86</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721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6</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Motor Vehicle</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0.63</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Vehicle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0.98</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Industry</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0.97</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Day</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0.79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721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7</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T-shirt</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0.61</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First</a:t>
                      </a:r>
                      <a:r>
                        <a:rPr lang="en-US" sz="800" baseline="0" dirty="0" smtClean="0">
                          <a:latin typeface="+mn-lt"/>
                        </a:rPr>
                        <a:t> Aid</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0.69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Adult</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0.96</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Red</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0.69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721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8</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Job</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0.61</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Logo</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0.69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Rescue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0.95</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721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9</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Professional</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de-DE" sz="800" kern="1200" dirty="0" smtClean="0">
                          <a:solidFill>
                            <a:schemeClr val="dk1"/>
                          </a:solidFill>
                          <a:latin typeface="+mn-lt"/>
                          <a:ea typeface="+mn-ea"/>
                          <a:cs typeface="+mn-cs"/>
                        </a:rPr>
                        <a:t>0.51</a:t>
                      </a:r>
                      <a:endParaRPr lang="en-US" sz="8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Red Cross</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0.69</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Vehicle</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0.94</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3721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800" b="1" dirty="0" smtClean="0">
                          <a:latin typeface="+mj-lt"/>
                        </a:rPr>
                        <a:t>10</a:t>
                      </a:r>
                      <a:endParaRPr lang="en-US" sz="800" b="1" dirty="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Auto</a:t>
                      </a:r>
                      <a:r>
                        <a:rPr lang="en-US" sz="800" baseline="0" dirty="0" smtClean="0">
                          <a:latin typeface="+mn-lt"/>
                        </a:rPr>
                        <a:t> Racing</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0.93</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8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891842639"/>
              </p:ext>
            </p:extLst>
          </p:nvPr>
        </p:nvGraphicFramePr>
        <p:xfrm>
          <a:off x="5101840" y="1106377"/>
          <a:ext cx="6620260" cy="2264742"/>
        </p:xfrm>
        <a:graphic>
          <a:graphicData uri="http://schemas.openxmlformats.org/drawingml/2006/table">
            <a:tbl>
              <a:tblPr firstRow="1" bandRow="1"/>
              <a:tblGrid>
                <a:gridCol w="807322"/>
                <a:gridCol w="968823"/>
                <a:gridCol w="968823"/>
                <a:gridCol w="968823"/>
                <a:gridCol w="968823"/>
                <a:gridCol w="968823"/>
                <a:gridCol w="968823"/>
              </a:tblGrid>
              <a:tr h="333224">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700" dirty="0">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Google Vision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IBM Watson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Amazon </a:t>
                      </a:r>
                      <a:r>
                        <a:rPr lang="de-DE" sz="900" dirty="0" err="1" smtClean="0">
                          <a:solidFill>
                            <a:schemeClr val="bg1"/>
                          </a:solidFill>
                          <a:latin typeface="+mj-lt"/>
                        </a:rPr>
                        <a:t>Rekognition</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Clarifai</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err="1" smtClean="0">
                          <a:solidFill>
                            <a:schemeClr val="bg1"/>
                          </a:solidFill>
                          <a:latin typeface="+mj-lt"/>
                        </a:rPr>
                        <a:t>EyeEm</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900" dirty="0" smtClean="0">
                          <a:solidFill>
                            <a:schemeClr val="bg1"/>
                          </a:solidFill>
                          <a:latin typeface="+mj-lt"/>
                        </a:rPr>
                        <a:t>Media</a:t>
                      </a:r>
                      <a:r>
                        <a:rPr lang="de-DE" sz="900" baseline="0" dirty="0" smtClean="0">
                          <a:solidFill>
                            <a:schemeClr val="bg1"/>
                          </a:solidFill>
                          <a:latin typeface="+mj-lt"/>
                        </a:rPr>
                        <a:t> </a:t>
                      </a:r>
                      <a:r>
                        <a:rPr lang="de-DE" sz="900" baseline="0" dirty="0" err="1" smtClean="0">
                          <a:solidFill>
                            <a:schemeClr val="bg1"/>
                          </a:solidFill>
                          <a:latin typeface="+mj-lt"/>
                        </a:rPr>
                        <a:t>Distillery</a:t>
                      </a:r>
                      <a:endParaRPr lang="en-US" sz="9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r>
              <a:tr h="40013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000" b="1" dirty="0" err="1" smtClean="0">
                          <a:latin typeface="+mj-lt"/>
                        </a:rPr>
                        <a:t>Faces</a:t>
                      </a:r>
                      <a:endParaRPr lang="en-US" sz="1000" b="1" dirty="0">
                        <a:latin typeface="+mj-lt"/>
                      </a:endParaRPr>
                    </a:p>
                  </a:txBody>
                  <a:tcPr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700" kern="1200" dirty="0" smtClean="0">
                          <a:solidFill>
                            <a:schemeClr val="dk1"/>
                          </a:solidFill>
                          <a:latin typeface="+mn-lt"/>
                          <a:ea typeface="+mn-ea"/>
                          <a:cs typeface="+mn-cs"/>
                        </a:rPr>
                        <a:t>1 Face</a:t>
                      </a:r>
                      <a:endParaRPr lang="en-US" sz="700" kern="1200" dirty="0">
                        <a:solidFill>
                          <a:schemeClr val="dk1"/>
                        </a:solidFill>
                        <a:latin typeface="+mn-lt"/>
                        <a:ea typeface="+mn-ea"/>
                        <a:cs typeface="+mn-cs"/>
                      </a:endParaRPr>
                    </a:p>
                  </a:txBody>
                  <a:tcPr marL="36000" marR="36000" marT="36000" marB="36000"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700" dirty="0" smtClean="0">
                          <a:latin typeface="+mn-lt"/>
                        </a:rPr>
                        <a:t>1 Face, 18 - 24</a:t>
                      </a:r>
                      <a:r>
                        <a:rPr lang="de-DE" sz="700" baseline="0" dirty="0" smtClean="0">
                          <a:latin typeface="+mn-lt"/>
                        </a:rPr>
                        <a:t> years, Male</a:t>
                      </a:r>
                      <a:endParaRPr lang="en-US" sz="700" dirty="0" smtClean="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700" dirty="0" smtClean="0">
                          <a:latin typeface="+mn-lt"/>
                        </a:rPr>
                        <a:t>1 Face, 35</a:t>
                      </a:r>
                      <a:r>
                        <a:rPr lang="de-DE" sz="700" baseline="0" dirty="0" smtClean="0">
                          <a:latin typeface="+mn-lt"/>
                        </a:rPr>
                        <a:t> – 52 years, Male</a:t>
                      </a:r>
                      <a:endParaRPr lang="en-US" sz="700" dirty="0" smtClean="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latin typeface="+mn-lt"/>
                      </a:endParaRPr>
                    </a:p>
                  </a:txBody>
                  <a:tcPr marL="36000" marR="36000" marT="36000" marB="36000" anchor="ctr">
                    <a:lnL w="12700" cap="flat" cmpd="sng" algn="ctr">
                      <a:solidFill>
                        <a:srgbClr val="D8D8D8"/>
                      </a:solidFill>
                      <a:prstDash val="solid"/>
                      <a:round/>
                      <a:headEnd type="none" w="med" len="med"/>
                      <a:tailEnd type="none" w="med" len="med"/>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842899">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000" b="1" dirty="0" smtClean="0">
                          <a:latin typeface="+mj-lt"/>
                        </a:rPr>
                        <a:t>Text</a:t>
                      </a: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algn="ctr" defTabSz="1219170" rtl="0" eaLnBrk="1" latinLnBrk="0" hangingPunct="1"/>
                      <a:r>
                        <a:rPr lang="en-US" sz="700" kern="1200" dirty="0" err="1" smtClean="0">
                          <a:solidFill>
                            <a:schemeClr val="dk1"/>
                          </a:solidFill>
                          <a:latin typeface="+mn-lt"/>
                          <a:ea typeface="+mn-ea"/>
                          <a:cs typeface="+mn-cs"/>
                        </a:rPr>
                        <a:t>VPower</a:t>
                      </a:r>
                      <a:endParaRPr lang="en-US" sz="7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700" dirty="0" smtClean="0">
                          <a:latin typeface="+mn-lt"/>
                        </a:rPr>
                        <a:t>-</a:t>
                      </a:r>
                      <a:endParaRPr lang="en-US" sz="700" dirty="0">
                        <a:latin typeface="+mn-lt"/>
                      </a:endParaRPr>
                    </a:p>
                  </a:txBody>
                  <a:tcPr marL="36000" marR="36000" marT="36000" marB="36000" anchor="ctr">
                    <a:lnL w="12700" cmpd="sng">
                      <a:solidFill>
                        <a:srgbClr val="D8D8D8"/>
                      </a:solidFill>
                    </a:lnL>
                    <a:lnR w="12700" cmpd="sng">
                      <a:solidFill>
                        <a:srgbClr val="D8D8D8"/>
                      </a:solidFill>
                    </a:lnR>
                    <a:lnT w="12700" cap="flat" cmpd="sng" algn="ctr">
                      <a:solidFill>
                        <a:srgbClr val="D8D8D8"/>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latin typeface="+mn-lt"/>
                      </a:endParaRPr>
                    </a:p>
                  </a:txBody>
                  <a:tcPr marL="36000" marR="36000" marT="36000" marB="36000" anchor="ctr">
                    <a:lnL w="12700" cmpd="sng">
                      <a:solidFill>
                        <a:srgbClr val="D8D8D8"/>
                      </a:solidFill>
                    </a:lnL>
                    <a:lnR w="12700" cmpd="sng">
                      <a:solidFill>
                        <a:srgbClr val="D8D8D8"/>
                      </a:solidFill>
                    </a:lnR>
                    <a:lnT w="12700" cap="flat" cmpd="sng" algn="ctr">
                      <a:solidFill>
                        <a:srgbClr val="D8D8D8"/>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655952">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000" b="1" dirty="0" smtClean="0">
                          <a:latin typeface="+mj-lt"/>
                        </a:rPr>
                        <a:t>Logo</a:t>
                      </a:r>
                      <a:endParaRPr lang="en-US" sz="1000" b="1" dirty="0">
                        <a:latin typeface="+mj-lt"/>
                      </a:endParaRP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700" dirty="0" smtClean="0"/>
                        <a:t>-</a:t>
                      </a:r>
                      <a:endParaRPr lang="en-US" sz="7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7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700" dirty="0" smtClean="0">
                          <a:latin typeface="+mn-lt"/>
                        </a:rPr>
                        <a:t>Shell</a:t>
                      </a: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bl>
          </a:graphicData>
        </a:graphic>
      </p:graphicFrame>
      <p:sp>
        <p:nvSpPr>
          <p:cNvPr id="38" name="TextBox 37"/>
          <p:cNvSpPr txBox="1"/>
          <p:nvPr/>
        </p:nvSpPr>
        <p:spPr>
          <a:xfrm>
            <a:off x="469900" y="3414496"/>
            <a:ext cx="1440000" cy="288000"/>
          </a:xfrm>
          <a:prstGeom prst="rect">
            <a:avLst/>
          </a:prstGeom>
        </p:spPr>
        <p:txBody>
          <a:bodyPr vert="horz" wrap="square" lIns="91440" tIns="45720" rIns="91440" bIns="45720" rtlCol="0" anchor="t">
            <a:noAutofit/>
          </a:bodyPr>
          <a:lstStyle/>
          <a:p>
            <a:pPr defTabSz="457200">
              <a:spcBef>
                <a:spcPts val="1800"/>
              </a:spcBef>
              <a:buClr>
                <a:srgbClr val="ED1847"/>
              </a:buClr>
              <a:defRPr/>
            </a:pPr>
            <a:r>
              <a:rPr lang="de-DE" sz="1200" b="1" kern="0" dirty="0" smtClean="0">
                <a:solidFill>
                  <a:prstClr val="black"/>
                </a:solidFill>
                <a:latin typeface="+mj-lt"/>
              </a:rPr>
              <a:t>Labels</a:t>
            </a:r>
            <a:endParaRPr lang="en-US" sz="1200" b="1" kern="0" dirty="0" smtClean="0">
              <a:solidFill>
                <a:prstClr val="black"/>
              </a:solidFill>
              <a:latin typeface="+mj-lt"/>
            </a:endParaRPr>
          </a:p>
        </p:txBody>
      </p:sp>
      <p:graphicFrame>
        <p:nvGraphicFramePr>
          <p:cNvPr id="39" name="Table 38"/>
          <p:cNvGraphicFramePr>
            <a:graphicFrameLocks noGrp="1"/>
          </p:cNvGraphicFramePr>
          <p:nvPr>
            <p:extLst>
              <p:ext uri="{D42A27DB-BD31-4B8C-83A1-F6EECF244321}">
                <p14:modId xmlns:p14="http://schemas.microsoft.com/office/powerpoint/2010/main" val="1529893679"/>
              </p:ext>
            </p:extLst>
          </p:nvPr>
        </p:nvGraphicFramePr>
        <p:xfrm>
          <a:off x="8992738" y="3882810"/>
          <a:ext cx="2729362" cy="1382160"/>
        </p:xfrm>
        <a:graphic>
          <a:graphicData uri="http://schemas.openxmlformats.org/drawingml/2006/table">
            <a:tbl>
              <a:tblPr firstRow="1" bandRow="1"/>
              <a:tblGrid>
                <a:gridCol w="1240594"/>
                <a:gridCol w="1488768"/>
              </a:tblGrid>
              <a:tr h="252000">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dirty="0" err="1" smtClean="0">
                          <a:solidFill>
                            <a:schemeClr val="bg1"/>
                          </a:solidFill>
                          <a:latin typeface="+mj-lt"/>
                        </a:rPr>
                        <a:t>EyeEm</a:t>
                      </a:r>
                      <a:endParaRPr lang="en-US" sz="11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100" b="1" dirty="0" err="1" smtClean="0">
                          <a:latin typeface="+mj-lt"/>
                        </a:rPr>
                        <a:t>Aesthetic</a:t>
                      </a:r>
                      <a:endParaRPr lang="de-DE" sz="1100" b="1" dirty="0" smtClean="0">
                        <a:latin typeface="+mj-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latin typeface="+mn-lt"/>
                        </a:rPr>
                        <a:t>-0.69</a:t>
                      </a:r>
                      <a:endParaRPr lang="en-US" sz="8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r h="864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100" b="1" dirty="0" smtClean="0">
                          <a:latin typeface="+mj-lt"/>
                        </a:rPr>
                        <a:t>Caption</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indent="0" algn="ctr">
                        <a:buNone/>
                      </a:pPr>
                      <a:r>
                        <a:rPr lang="en-US" sz="800" dirty="0" smtClean="0">
                          <a:latin typeface="+mn-lt"/>
                        </a:rPr>
                        <a:t>Portrait of man standing outdoors</a:t>
                      </a:r>
                    </a:p>
                    <a:p>
                      <a:pPr marL="0" indent="0" algn="ctr">
                        <a:buNone/>
                      </a:pPr>
                      <a:r>
                        <a:rPr lang="en-US" sz="800" dirty="0" smtClean="0">
                          <a:latin typeface="+mn-lt"/>
                        </a:rPr>
                        <a:t>Portrait of mid adult man standing outdoors</a:t>
                      </a:r>
                    </a:p>
                    <a:p>
                      <a:pPr marL="0" indent="0" algn="ctr">
                        <a:buNone/>
                      </a:pPr>
                      <a:r>
                        <a:rPr lang="en-US" sz="800" dirty="0" smtClean="0">
                          <a:latin typeface="+mn-lt"/>
                        </a:rPr>
                        <a:t>Portrait</a:t>
                      </a:r>
                      <a:r>
                        <a:rPr lang="en-US" sz="800" baseline="0" dirty="0" smtClean="0">
                          <a:latin typeface="+mn-lt"/>
                        </a:rPr>
                        <a:t> of mature man standing outdoors</a:t>
                      </a:r>
                      <a:endParaRPr lang="en-US" sz="8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4209098864"/>
              </p:ext>
            </p:extLst>
          </p:nvPr>
        </p:nvGraphicFramePr>
        <p:xfrm>
          <a:off x="8992738" y="5466564"/>
          <a:ext cx="2729362" cy="518160"/>
        </p:xfrm>
        <a:graphic>
          <a:graphicData uri="http://schemas.openxmlformats.org/drawingml/2006/table">
            <a:tbl>
              <a:tblPr firstRow="1" bandRow="1"/>
              <a:tblGrid>
                <a:gridCol w="1240594"/>
                <a:gridCol w="1488768"/>
              </a:tblGrid>
              <a:tr h="252000">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dirty="0" smtClean="0">
                          <a:solidFill>
                            <a:schemeClr val="bg1"/>
                          </a:solidFill>
                          <a:latin typeface="+mj-lt"/>
                        </a:rPr>
                        <a:t>Google Vision</a:t>
                      </a:r>
                      <a:endParaRPr lang="en-US" sz="1100"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r>
              <a:tr h="216000">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r>
                        <a:rPr lang="de-DE" sz="1100" b="1" dirty="0" smtClean="0">
                          <a:latin typeface="+mj-lt"/>
                        </a:rPr>
                        <a:t>Landmarks</a:t>
                      </a:r>
                    </a:p>
                  </a:txBody>
                  <a:tcPr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800" dirty="0" smtClean="0"/>
                        <a:t>-</a:t>
                      </a:r>
                      <a:endParaRPr lang="en-US" sz="8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r>
            </a:tbl>
          </a:graphicData>
        </a:graphic>
      </p:graphicFrame>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17" y="1106377"/>
            <a:ext cx="3889736" cy="21879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350031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a:lstStyle/>
          <a:p>
            <a:r>
              <a:rPr lang="en-US" sz="3200" b="1" dirty="0" smtClean="0">
                <a:solidFill>
                  <a:schemeClr val="accent6">
                    <a:lumMod val="50000"/>
                  </a:schemeClr>
                </a:solidFill>
              </a:rPr>
              <a:t>Summary</a:t>
            </a:r>
            <a:endParaRPr lang="en-GB" sz="3200" b="1" dirty="0">
              <a:solidFill>
                <a:schemeClr val="accent6">
                  <a:lumMod val="50000"/>
                </a:schemeClr>
              </a:solidFill>
            </a:endParaRPr>
          </a:p>
        </p:txBody>
      </p:sp>
      <p:sp>
        <p:nvSpPr>
          <p:cNvPr id="24" name="TextBox 23"/>
          <p:cNvSpPr txBox="1"/>
          <p:nvPr/>
        </p:nvSpPr>
        <p:spPr bwMode="gray">
          <a:xfrm>
            <a:off x="1778231" y="1564709"/>
            <a:ext cx="1692000" cy="412641"/>
          </a:xfrm>
          <a:prstGeom prst="rect">
            <a:avLst/>
          </a:prstGeom>
          <a:noFill/>
          <a:ln>
            <a:noFill/>
            <a:headEnd type="none" w="med" len="med"/>
            <a:tailEnd type="none" w="med" len="med"/>
          </a:ln>
        </p:spPr>
        <p:txBody>
          <a:bodyPr wrap="square" lIns="0" tIns="0" rIns="0" bIns="0" rtlCol="0" anchor="ctr" anchorCtr="0">
            <a:noAutofit/>
          </a:bodyPr>
          <a:lstStyle/>
          <a:p>
            <a:r>
              <a:rPr lang="de-DE" sz="2000" b="1" dirty="0" smtClean="0">
                <a:solidFill>
                  <a:schemeClr val="bg1">
                    <a:lumMod val="10000"/>
                  </a:schemeClr>
                </a:solidFill>
                <a:latin typeface="+mj-lt"/>
              </a:rPr>
              <a:t>Providers</a:t>
            </a:r>
            <a:endParaRPr lang="en-US" sz="2000" b="1" dirty="0" err="1" smtClean="0">
              <a:solidFill>
                <a:schemeClr val="bg1">
                  <a:lumMod val="10000"/>
                </a:schemeClr>
              </a:solidFill>
              <a:latin typeface="+mj-lt"/>
            </a:endParaRPr>
          </a:p>
        </p:txBody>
      </p:sp>
      <p:sp>
        <p:nvSpPr>
          <p:cNvPr id="25" name="TextBox 24"/>
          <p:cNvSpPr txBox="1"/>
          <p:nvPr/>
        </p:nvSpPr>
        <p:spPr bwMode="gray">
          <a:xfrm>
            <a:off x="1778231" y="2710319"/>
            <a:ext cx="1692000" cy="412641"/>
          </a:xfrm>
          <a:prstGeom prst="rect">
            <a:avLst/>
          </a:prstGeom>
          <a:noFill/>
          <a:ln>
            <a:noFill/>
            <a:headEnd type="none" w="med" len="med"/>
            <a:tailEnd type="none" w="med" len="med"/>
          </a:ln>
        </p:spPr>
        <p:txBody>
          <a:bodyPr wrap="square" lIns="0" tIns="0" rIns="0" bIns="0" rtlCol="0" anchor="ctr" anchorCtr="0">
            <a:noAutofit/>
          </a:bodyPr>
          <a:lstStyle/>
          <a:p>
            <a:r>
              <a:rPr lang="de-DE" sz="2000" b="1" dirty="0" smtClean="0">
                <a:solidFill>
                  <a:schemeClr val="bg1">
                    <a:lumMod val="10000"/>
                  </a:schemeClr>
                </a:solidFill>
                <a:latin typeface="+mj-lt"/>
              </a:rPr>
              <a:t>Services</a:t>
            </a:r>
            <a:endParaRPr lang="en-US" sz="2000" b="1" dirty="0" err="1" smtClean="0">
              <a:solidFill>
                <a:schemeClr val="bg1">
                  <a:lumMod val="10000"/>
                </a:schemeClr>
              </a:solidFill>
              <a:latin typeface="+mj-lt"/>
            </a:endParaRPr>
          </a:p>
        </p:txBody>
      </p:sp>
      <p:sp>
        <p:nvSpPr>
          <p:cNvPr id="26" name="TextBox 25"/>
          <p:cNvSpPr txBox="1"/>
          <p:nvPr/>
        </p:nvSpPr>
        <p:spPr bwMode="gray">
          <a:xfrm>
            <a:off x="1778231" y="3855929"/>
            <a:ext cx="1692000" cy="412641"/>
          </a:xfrm>
          <a:prstGeom prst="rect">
            <a:avLst/>
          </a:prstGeom>
          <a:noFill/>
          <a:ln>
            <a:noFill/>
            <a:headEnd type="none" w="med" len="med"/>
            <a:tailEnd type="none" w="med" len="med"/>
          </a:ln>
        </p:spPr>
        <p:txBody>
          <a:bodyPr wrap="square" lIns="0" tIns="0" rIns="0" bIns="0" rtlCol="0" anchor="ctr" anchorCtr="0">
            <a:noAutofit/>
          </a:bodyPr>
          <a:lstStyle/>
          <a:p>
            <a:r>
              <a:rPr lang="de-DE" sz="2000" b="1" dirty="0" smtClean="0">
                <a:solidFill>
                  <a:schemeClr val="bg1">
                    <a:lumMod val="10000"/>
                  </a:schemeClr>
                </a:solidFill>
                <a:latin typeface="+mj-lt"/>
              </a:rPr>
              <a:t>Quality</a:t>
            </a:r>
            <a:endParaRPr lang="en-US" sz="2000" b="1" dirty="0" err="1" smtClean="0">
              <a:solidFill>
                <a:schemeClr val="bg1">
                  <a:lumMod val="10000"/>
                </a:schemeClr>
              </a:solidFill>
              <a:latin typeface="+mj-lt"/>
            </a:endParaRPr>
          </a:p>
        </p:txBody>
      </p:sp>
      <p:sp>
        <p:nvSpPr>
          <p:cNvPr id="27" name="TextBox 26"/>
          <p:cNvSpPr txBox="1"/>
          <p:nvPr/>
        </p:nvSpPr>
        <p:spPr bwMode="gray">
          <a:xfrm>
            <a:off x="1778230" y="5001540"/>
            <a:ext cx="1943377" cy="412641"/>
          </a:xfrm>
          <a:prstGeom prst="rect">
            <a:avLst/>
          </a:prstGeom>
          <a:noFill/>
          <a:ln>
            <a:noFill/>
            <a:headEnd type="none" w="med" len="med"/>
            <a:tailEnd type="none" w="med" len="med"/>
          </a:ln>
        </p:spPr>
        <p:txBody>
          <a:bodyPr wrap="square" lIns="0" tIns="0" rIns="0" bIns="0" rtlCol="0" anchor="ctr" anchorCtr="0">
            <a:noAutofit/>
          </a:bodyPr>
          <a:lstStyle/>
          <a:p>
            <a:r>
              <a:rPr lang="de-DE" sz="2000" b="1" dirty="0" smtClean="0">
                <a:solidFill>
                  <a:schemeClr val="bg1">
                    <a:lumMod val="10000"/>
                  </a:schemeClr>
                </a:solidFill>
                <a:latin typeface="+mj-lt"/>
              </a:rPr>
              <a:t>Development</a:t>
            </a:r>
            <a:endParaRPr lang="en-US" sz="2000" b="1" dirty="0" err="1" smtClean="0">
              <a:solidFill>
                <a:schemeClr val="bg1">
                  <a:lumMod val="10000"/>
                </a:schemeClr>
              </a:solidFill>
              <a:latin typeface="+mj-lt"/>
            </a:endParaRPr>
          </a:p>
        </p:txBody>
      </p:sp>
      <p:sp>
        <p:nvSpPr>
          <p:cNvPr id="28" name="TextBox 27"/>
          <p:cNvSpPr txBox="1"/>
          <p:nvPr/>
        </p:nvSpPr>
        <p:spPr>
          <a:xfrm>
            <a:off x="4149672" y="1573029"/>
            <a:ext cx="7056000" cy="396000"/>
          </a:xfrm>
          <a:prstGeom prst="rect">
            <a:avLst/>
          </a:prstGeom>
        </p:spPr>
        <p:txBody>
          <a:bodyPr vert="horz" wrap="square" lIns="91440" tIns="45720" rIns="91440" bIns="45720" rtlCol="0" anchor="t">
            <a:noAutofit/>
          </a:bodyPr>
          <a:lstStyle/>
          <a:p>
            <a:pPr marR="0" lvl="0" defTabSz="457200" eaLnBrk="1" fontAlgn="auto" latinLnBrk="0" hangingPunct="1">
              <a:lnSpc>
                <a:spcPct val="100000"/>
              </a:lnSpc>
              <a:spcBef>
                <a:spcPts val="600"/>
              </a:spcBef>
              <a:spcAft>
                <a:spcPts val="0"/>
              </a:spcAft>
              <a:buClr>
                <a:srgbClr val="ED1847"/>
              </a:buClr>
              <a:buSzTx/>
              <a:tabLst/>
              <a:defRPr/>
            </a:pPr>
            <a:r>
              <a:rPr lang="de-DE" sz="1600" kern="0" dirty="0" smtClean="0">
                <a:solidFill>
                  <a:prstClr val="black"/>
                </a:solidFill>
              </a:rPr>
              <a:t>Multiple </a:t>
            </a:r>
            <a:r>
              <a:rPr lang="de-DE" sz="1600" kern="0" dirty="0" err="1" smtClean="0">
                <a:solidFill>
                  <a:prstClr val="black"/>
                </a:solidFill>
              </a:rPr>
              <a:t>provides</a:t>
            </a:r>
            <a:r>
              <a:rPr lang="de-DE" sz="1600" kern="0" dirty="0" smtClean="0">
                <a:solidFill>
                  <a:prstClr val="black"/>
                </a:solidFill>
              </a:rPr>
              <a:t> </a:t>
            </a:r>
            <a:r>
              <a:rPr lang="de-DE" sz="1600" kern="0" dirty="0" err="1" smtClean="0">
                <a:solidFill>
                  <a:prstClr val="black"/>
                </a:solidFill>
              </a:rPr>
              <a:t>offer</a:t>
            </a:r>
            <a:r>
              <a:rPr lang="de-DE" sz="1600" kern="0" dirty="0" smtClean="0">
                <a:solidFill>
                  <a:prstClr val="black"/>
                </a:solidFill>
              </a:rPr>
              <a:t> </a:t>
            </a:r>
            <a:r>
              <a:rPr lang="de-DE" sz="1600" kern="0" dirty="0" err="1" smtClean="0">
                <a:solidFill>
                  <a:prstClr val="black"/>
                </a:solidFill>
              </a:rPr>
              <a:t>image</a:t>
            </a:r>
            <a:r>
              <a:rPr lang="de-DE" sz="1600" kern="0" dirty="0" smtClean="0">
                <a:solidFill>
                  <a:prstClr val="black"/>
                </a:solidFill>
              </a:rPr>
              <a:t> </a:t>
            </a:r>
            <a:r>
              <a:rPr lang="de-DE" sz="1600" kern="0" dirty="0" err="1" smtClean="0">
                <a:solidFill>
                  <a:prstClr val="black"/>
                </a:solidFill>
              </a:rPr>
              <a:t>recognition</a:t>
            </a:r>
            <a:endParaRPr lang="de-DE" sz="1600" kern="0" dirty="0" smtClean="0">
              <a:solidFill>
                <a:prstClr val="black"/>
              </a:solidFill>
            </a:endParaRPr>
          </a:p>
        </p:txBody>
      </p:sp>
      <p:sp>
        <p:nvSpPr>
          <p:cNvPr id="29" name="TextBox 28"/>
          <p:cNvSpPr txBox="1"/>
          <p:nvPr/>
        </p:nvSpPr>
        <p:spPr>
          <a:xfrm>
            <a:off x="4149672" y="2718639"/>
            <a:ext cx="7056000" cy="396000"/>
          </a:xfrm>
          <a:prstGeom prst="rect">
            <a:avLst/>
          </a:prstGeom>
        </p:spPr>
        <p:txBody>
          <a:bodyPr vert="horz" wrap="square" lIns="91440" tIns="45720" rIns="91440" bIns="45720" rtlCol="0" anchor="t">
            <a:noAutofit/>
          </a:bodyPr>
          <a:lstStyle/>
          <a:p>
            <a:pPr marR="0" lvl="0" defTabSz="457200" eaLnBrk="1" fontAlgn="auto" latinLnBrk="0" hangingPunct="1">
              <a:lnSpc>
                <a:spcPct val="100000"/>
              </a:lnSpc>
              <a:spcBef>
                <a:spcPts val="600"/>
              </a:spcBef>
              <a:spcAft>
                <a:spcPts val="0"/>
              </a:spcAft>
              <a:buClr>
                <a:srgbClr val="ED1847"/>
              </a:buClr>
              <a:buSzTx/>
              <a:tabLst/>
              <a:defRPr/>
            </a:pPr>
            <a:r>
              <a:rPr lang="de-DE" sz="1600" kern="0" dirty="0" smtClean="0">
                <a:solidFill>
                  <a:prstClr val="black"/>
                </a:solidFill>
              </a:rPr>
              <a:t>Image </a:t>
            </a:r>
            <a:r>
              <a:rPr lang="de-DE" sz="1600" kern="0" dirty="0" err="1" smtClean="0">
                <a:solidFill>
                  <a:prstClr val="black"/>
                </a:solidFill>
              </a:rPr>
              <a:t>recognition</a:t>
            </a:r>
            <a:r>
              <a:rPr lang="de-DE" sz="1600" kern="0" dirty="0" smtClean="0">
                <a:solidFill>
                  <a:prstClr val="black"/>
                </a:solidFill>
              </a:rPr>
              <a:t> </a:t>
            </a:r>
            <a:r>
              <a:rPr lang="de-DE" sz="1600" kern="0" dirty="0" err="1" smtClean="0">
                <a:solidFill>
                  <a:prstClr val="black"/>
                </a:solidFill>
              </a:rPr>
              <a:t>encompasses</a:t>
            </a:r>
            <a:r>
              <a:rPr lang="de-DE" sz="1600" kern="0" dirty="0" smtClean="0">
                <a:solidFill>
                  <a:prstClr val="black"/>
                </a:solidFill>
              </a:rPr>
              <a:t> a </a:t>
            </a:r>
            <a:r>
              <a:rPr lang="de-DE" sz="1600" kern="0" dirty="0" err="1" smtClean="0">
                <a:solidFill>
                  <a:prstClr val="black"/>
                </a:solidFill>
              </a:rPr>
              <a:t>variety</a:t>
            </a:r>
            <a:r>
              <a:rPr lang="de-DE" sz="1600" kern="0" dirty="0" smtClean="0">
                <a:solidFill>
                  <a:prstClr val="black"/>
                </a:solidFill>
              </a:rPr>
              <a:t> </a:t>
            </a:r>
            <a:r>
              <a:rPr lang="de-DE" sz="1600" kern="0" dirty="0" err="1" smtClean="0">
                <a:solidFill>
                  <a:prstClr val="black"/>
                </a:solidFill>
              </a:rPr>
              <a:t>of</a:t>
            </a:r>
            <a:r>
              <a:rPr lang="de-DE" sz="1600" kern="0" dirty="0" smtClean="0">
                <a:solidFill>
                  <a:prstClr val="black"/>
                </a:solidFill>
              </a:rPr>
              <a:t> </a:t>
            </a:r>
            <a:r>
              <a:rPr lang="de-DE" sz="1600" kern="0" dirty="0" err="1" smtClean="0">
                <a:solidFill>
                  <a:prstClr val="black"/>
                </a:solidFill>
              </a:rPr>
              <a:t>services</a:t>
            </a:r>
            <a:endParaRPr lang="de-DE" sz="1600" kern="0" dirty="0" smtClean="0">
              <a:solidFill>
                <a:prstClr val="black"/>
              </a:solidFill>
            </a:endParaRPr>
          </a:p>
        </p:txBody>
      </p:sp>
      <p:sp>
        <p:nvSpPr>
          <p:cNvPr id="30" name="TextBox 29"/>
          <p:cNvSpPr txBox="1"/>
          <p:nvPr/>
        </p:nvSpPr>
        <p:spPr>
          <a:xfrm>
            <a:off x="4149672" y="3864249"/>
            <a:ext cx="7056000" cy="396000"/>
          </a:xfrm>
          <a:prstGeom prst="rect">
            <a:avLst/>
          </a:prstGeom>
        </p:spPr>
        <p:txBody>
          <a:bodyPr vert="horz" wrap="square" lIns="91440" tIns="45720" rIns="91440" bIns="45720" rtlCol="0" anchor="t">
            <a:noAutofit/>
          </a:bodyPr>
          <a:lstStyle/>
          <a:p>
            <a:pPr marR="0" lvl="0" defTabSz="457200" eaLnBrk="1" fontAlgn="auto" latinLnBrk="0" hangingPunct="1">
              <a:lnSpc>
                <a:spcPct val="100000"/>
              </a:lnSpc>
              <a:spcBef>
                <a:spcPts val="600"/>
              </a:spcBef>
              <a:spcAft>
                <a:spcPts val="0"/>
              </a:spcAft>
              <a:buClr>
                <a:srgbClr val="ED1847"/>
              </a:buClr>
              <a:buSzTx/>
              <a:tabLst/>
              <a:defRPr/>
            </a:pPr>
            <a:r>
              <a:rPr lang="de-DE" sz="1600" kern="0" dirty="0" smtClean="0">
                <a:solidFill>
                  <a:prstClr val="black"/>
                </a:solidFill>
              </a:rPr>
              <a:t>The </a:t>
            </a:r>
            <a:r>
              <a:rPr lang="de-DE" sz="1600" kern="0" dirty="0" err="1" smtClean="0">
                <a:solidFill>
                  <a:prstClr val="black"/>
                </a:solidFill>
              </a:rPr>
              <a:t>quality</a:t>
            </a:r>
            <a:r>
              <a:rPr lang="de-DE" sz="1600" kern="0" dirty="0" smtClean="0">
                <a:solidFill>
                  <a:prstClr val="black"/>
                </a:solidFill>
              </a:rPr>
              <a:t> </a:t>
            </a:r>
            <a:r>
              <a:rPr lang="de-DE" sz="1600" kern="0" dirty="0" err="1" smtClean="0">
                <a:solidFill>
                  <a:prstClr val="black"/>
                </a:solidFill>
              </a:rPr>
              <a:t>of</a:t>
            </a:r>
            <a:r>
              <a:rPr lang="de-DE" sz="1600" kern="0" dirty="0" smtClean="0">
                <a:solidFill>
                  <a:prstClr val="black"/>
                </a:solidFill>
              </a:rPr>
              <a:t> </a:t>
            </a:r>
            <a:r>
              <a:rPr lang="de-DE" sz="1600" kern="0" dirty="0" err="1" smtClean="0">
                <a:solidFill>
                  <a:prstClr val="black"/>
                </a:solidFill>
              </a:rPr>
              <a:t>the</a:t>
            </a:r>
            <a:r>
              <a:rPr lang="de-DE" sz="1600" kern="0" dirty="0" smtClean="0">
                <a:solidFill>
                  <a:prstClr val="black"/>
                </a:solidFill>
              </a:rPr>
              <a:t> </a:t>
            </a:r>
            <a:r>
              <a:rPr lang="de-DE" sz="1600" kern="0" dirty="0" err="1" smtClean="0">
                <a:solidFill>
                  <a:prstClr val="black"/>
                </a:solidFill>
              </a:rPr>
              <a:t>results</a:t>
            </a:r>
            <a:r>
              <a:rPr lang="de-DE" sz="1600" kern="0" dirty="0" smtClean="0">
                <a:solidFill>
                  <a:prstClr val="black"/>
                </a:solidFill>
              </a:rPr>
              <a:t> </a:t>
            </a:r>
            <a:r>
              <a:rPr lang="de-DE" sz="1600" kern="0" dirty="0" err="1" smtClean="0">
                <a:solidFill>
                  <a:prstClr val="black"/>
                </a:solidFill>
              </a:rPr>
              <a:t>differs</a:t>
            </a:r>
            <a:r>
              <a:rPr lang="de-DE" sz="1600" kern="0" dirty="0" smtClean="0">
                <a:solidFill>
                  <a:prstClr val="black"/>
                </a:solidFill>
              </a:rPr>
              <a:t> </a:t>
            </a:r>
            <a:r>
              <a:rPr lang="de-DE" sz="1600" kern="0" dirty="0" err="1" smtClean="0">
                <a:solidFill>
                  <a:prstClr val="black"/>
                </a:solidFill>
              </a:rPr>
              <a:t>across</a:t>
            </a:r>
            <a:r>
              <a:rPr lang="de-DE" sz="1600" kern="0" dirty="0" smtClean="0">
                <a:solidFill>
                  <a:prstClr val="black"/>
                </a:solidFill>
              </a:rPr>
              <a:t> </a:t>
            </a:r>
            <a:r>
              <a:rPr lang="de-DE" sz="1600" kern="0" dirty="0" err="1" smtClean="0">
                <a:solidFill>
                  <a:prstClr val="black"/>
                </a:solidFill>
              </a:rPr>
              <a:t>providers</a:t>
            </a:r>
            <a:r>
              <a:rPr lang="de-DE" sz="1600" kern="0" dirty="0" smtClean="0">
                <a:solidFill>
                  <a:prstClr val="black"/>
                </a:solidFill>
              </a:rPr>
              <a:t> </a:t>
            </a:r>
            <a:r>
              <a:rPr lang="de-DE" sz="1600" kern="0" dirty="0" err="1" smtClean="0">
                <a:solidFill>
                  <a:prstClr val="black"/>
                </a:solidFill>
              </a:rPr>
              <a:t>and</a:t>
            </a:r>
            <a:r>
              <a:rPr lang="de-DE" sz="1600" kern="0" dirty="0" smtClean="0">
                <a:solidFill>
                  <a:prstClr val="black"/>
                </a:solidFill>
              </a:rPr>
              <a:t> </a:t>
            </a:r>
            <a:r>
              <a:rPr lang="de-DE" sz="1600" kern="0" dirty="0" err="1" smtClean="0">
                <a:solidFill>
                  <a:prstClr val="black"/>
                </a:solidFill>
              </a:rPr>
              <a:t>services</a:t>
            </a:r>
            <a:endParaRPr lang="de-DE" sz="1600" kern="0" dirty="0" smtClean="0">
              <a:solidFill>
                <a:prstClr val="black"/>
              </a:solidFill>
            </a:endParaRPr>
          </a:p>
        </p:txBody>
      </p:sp>
      <p:sp>
        <p:nvSpPr>
          <p:cNvPr id="31" name="TextBox 30"/>
          <p:cNvSpPr txBox="1"/>
          <p:nvPr/>
        </p:nvSpPr>
        <p:spPr>
          <a:xfrm>
            <a:off x="4149672" y="5009860"/>
            <a:ext cx="7056000" cy="396000"/>
          </a:xfrm>
          <a:prstGeom prst="rect">
            <a:avLst/>
          </a:prstGeom>
        </p:spPr>
        <p:txBody>
          <a:bodyPr vert="horz" wrap="square" lIns="91440" tIns="45720" rIns="91440" bIns="45720" rtlCol="0" anchor="t">
            <a:noAutofit/>
          </a:bodyPr>
          <a:lstStyle/>
          <a:p>
            <a:pPr marR="0" lvl="0" defTabSz="457200" eaLnBrk="1" fontAlgn="auto" latinLnBrk="0" hangingPunct="1">
              <a:lnSpc>
                <a:spcPct val="100000"/>
              </a:lnSpc>
              <a:spcBef>
                <a:spcPts val="600"/>
              </a:spcBef>
              <a:spcAft>
                <a:spcPts val="0"/>
              </a:spcAft>
              <a:buClr>
                <a:srgbClr val="ED1847"/>
              </a:buClr>
              <a:buSzTx/>
              <a:tabLst/>
              <a:defRPr/>
            </a:pPr>
            <a:r>
              <a:rPr lang="de-DE" sz="1600" kern="0" dirty="0" smtClean="0">
                <a:solidFill>
                  <a:prstClr val="black"/>
                </a:solidFill>
              </a:rPr>
              <a:t>Image </a:t>
            </a:r>
            <a:r>
              <a:rPr lang="de-DE" sz="1600" kern="0" dirty="0" err="1" smtClean="0">
                <a:solidFill>
                  <a:prstClr val="black"/>
                </a:solidFill>
              </a:rPr>
              <a:t>recognition</a:t>
            </a:r>
            <a:r>
              <a:rPr lang="de-DE" sz="1600" kern="0" dirty="0" smtClean="0">
                <a:solidFill>
                  <a:prstClr val="black"/>
                </a:solidFill>
              </a:rPr>
              <a:t> </a:t>
            </a:r>
            <a:r>
              <a:rPr lang="de-DE" sz="1600" kern="0" dirty="0" err="1" smtClean="0">
                <a:solidFill>
                  <a:prstClr val="black"/>
                </a:solidFill>
              </a:rPr>
              <a:t>is</a:t>
            </a:r>
            <a:r>
              <a:rPr lang="de-DE" sz="1600" kern="0" dirty="0" smtClean="0">
                <a:solidFill>
                  <a:prstClr val="black"/>
                </a:solidFill>
              </a:rPr>
              <a:t> an innovative </a:t>
            </a:r>
            <a:r>
              <a:rPr lang="de-DE" sz="1600" kern="0" dirty="0" err="1" smtClean="0">
                <a:solidFill>
                  <a:prstClr val="black"/>
                </a:solidFill>
              </a:rPr>
              <a:t>and</a:t>
            </a:r>
            <a:r>
              <a:rPr lang="de-DE" sz="1600" kern="0" dirty="0" smtClean="0">
                <a:solidFill>
                  <a:prstClr val="black"/>
                </a:solidFill>
              </a:rPr>
              <a:t> </a:t>
            </a:r>
            <a:r>
              <a:rPr lang="de-DE" sz="1600" kern="0" dirty="0" err="1" smtClean="0">
                <a:solidFill>
                  <a:prstClr val="black"/>
                </a:solidFill>
              </a:rPr>
              <a:t>rapidly</a:t>
            </a:r>
            <a:r>
              <a:rPr lang="de-DE" sz="1600" kern="0" dirty="0" smtClean="0">
                <a:solidFill>
                  <a:prstClr val="black"/>
                </a:solidFill>
              </a:rPr>
              <a:t> </a:t>
            </a:r>
            <a:r>
              <a:rPr lang="de-DE" sz="1600" kern="0" dirty="0" err="1" smtClean="0">
                <a:solidFill>
                  <a:prstClr val="black"/>
                </a:solidFill>
              </a:rPr>
              <a:t>developing</a:t>
            </a:r>
            <a:r>
              <a:rPr lang="de-DE" sz="1600" kern="0" dirty="0" smtClean="0">
                <a:solidFill>
                  <a:prstClr val="black"/>
                </a:solidFill>
              </a:rPr>
              <a:t> </a:t>
            </a:r>
            <a:r>
              <a:rPr lang="de-DE" sz="1600" kern="0" dirty="0" err="1" smtClean="0">
                <a:solidFill>
                  <a:prstClr val="black"/>
                </a:solidFill>
              </a:rPr>
              <a:t>field</a:t>
            </a:r>
            <a:endParaRPr lang="de-DE" sz="1600" kern="0" dirty="0" smtClean="0">
              <a:solidFill>
                <a:prstClr val="black"/>
              </a:solidFill>
            </a:endParaRPr>
          </a:p>
        </p:txBody>
      </p:sp>
      <p:sp>
        <p:nvSpPr>
          <p:cNvPr id="36" name="Freeform 756"/>
          <p:cNvSpPr>
            <a:spLocks noChangeAspect="1" noEditPoints="1"/>
          </p:cNvSpPr>
          <p:nvPr/>
        </p:nvSpPr>
        <p:spPr bwMode="auto">
          <a:xfrm>
            <a:off x="818582" y="1458521"/>
            <a:ext cx="630515" cy="630515"/>
          </a:xfrm>
          <a:custGeom>
            <a:avLst/>
            <a:gdLst>
              <a:gd name="T0" fmla="*/ 0 w 512"/>
              <a:gd name="T1" fmla="*/ 256 h 512"/>
              <a:gd name="T2" fmla="*/ 512 w 512"/>
              <a:gd name="T3" fmla="*/ 256 h 512"/>
              <a:gd name="T4" fmla="*/ 308 w 512"/>
              <a:gd name="T5" fmla="*/ 356 h 512"/>
              <a:gd name="T6" fmla="*/ 294 w 512"/>
              <a:gd name="T7" fmla="*/ 361 h 512"/>
              <a:gd name="T8" fmla="*/ 240 w 512"/>
              <a:gd name="T9" fmla="*/ 350 h 512"/>
              <a:gd name="T10" fmla="*/ 221 w 512"/>
              <a:gd name="T11" fmla="*/ 290 h 512"/>
              <a:gd name="T12" fmla="*/ 235 w 512"/>
              <a:gd name="T13" fmla="*/ 191 h 512"/>
              <a:gd name="T14" fmla="*/ 202 w 512"/>
              <a:gd name="T15" fmla="*/ 176 h 512"/>
              <a:gd name="T16" fmla="*/ 170 w 512"/>
              <a:gd name="T17" fmla="*/ 191 h 512"/>
              <a:gd name="T18" fmla="*/ 184 w 512"/>
              <a:gd name="T19" fmla="*/ 290 h 512"/>
              <a:gd name="T20" fmla="*/ 165 w 512"/>
              <a:gd name="T21" fmla="*/ 350 h 512"/>
              <a:gd name="T22" fmla="*/ 111 w 512"/>
              <a:gd name="T23" fmla="*/ 361 h 512"/>
              <a:gd name="T24" fmla="*/ 97 w 512"/>
              <a:gd name="T25" fmla="*/ 356 h 512"/>
              <a:gd name="T26" fmla="*/ 139 w 512"/>
              <a:gd name="T27" fmla="*/ 334 h 512"/>
              <a:gd name="T28" fmla="*/ 166 w 512"/>
              <a:gd name="T29" fmla="*/ 302 h 512"/>
              <a:gd name="T30" fmla="*/ 153 w 512"/>
              <a:gd name="T31" fmla="*/ 177 h 512"/>
              <a:gd name="T32" fmla="*/ 251 w 512"/>
              <a:gd name="T33" fmla="*/ 177 h 512"/>
              <a:gd name="T34" fmla="*/ 239 w 512"/>
              <a:gd name="T35" fmla="*/ 302 h 512"/>
              <a:gd name="T36" fmla="*/ 265 w 512"/>
              <a:gd name="T37" fmla="*/ 334 h 512"/>
              <a:gd name="T38" fmla="*/ 308 w 512"/>
              <a:gd name="T39" fmla="*/ 356 h 512"/>
              <a:gd name="T40" fmla="*/ 405 w 512"/>
              <a:gd name="T41" fmla="*/ 342 h 512"/>
              <a:gd name="T42" fmla="*/ 380 w 512"/>
              <a:gd name="T43" fmla="*/ 335 h 512"/>
              <a:gd name="T44" fmla="*/ 356 w 512"/>
              <a:gd name="T45" fmla="*/ 328 h 512"/>
              <a:gd name="T46" fmla="*/ 360 w 512"/>
              <a:gd name="T47" fmla="*/ 248 h 512"/>
              <a:gd name="T48" fmla="*/ 330 w 512"/>
              <a:gd name="T49" fmla="*/ 197 h 512"/>
              <a:gd name="T50" fmla="*/ 301 w 512"/>
              <a:gd name="T51" fmla="*/ 248 h 512"/>
              <a:gd name="T52" fmla="*/ 305 w 512"/>
              <a:gd name="T53" fmla="*/ 328 h 512"/>
              <a:gd name="T54" fmla="*/ 290 w 512"/>
              <a:gd name="T55" fmla="*/ 326 h 512"/>
              <a:gd name="T56" fmla="*/ 298 w 512"/>
              <a:gd name="T57" fmla="*/ 293 h 512"/>
              <a:gd name="T58" fmla="*/ 288 w 512"/>
              <a:gd name="T59" fmla="*/ 195 h 512"/>
              <a:gd name="T60" fmla="*/ 373 w 512"/>
              <a:gd name="T61" fmla="*/ 195 h 512"/>
              <a:gd name="T62" fmla="*/ 363 w 512"/>
              <a:gd name="T63" fmla="*/ 293 h 512"/>
              <a:gd name="T64" fmla="*/ 383 w 512"/>
              <a:gd name="T65" fmla="*/ 314 h 512"/>
              <a:gd name="T66" fmla="*/ 41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08" y="356"/>
                </a:moveTo>
                <a:cubicBezTo>
                  <a:pt x="306" y="360"/>
                  <a:pt x="302" y="362"/>
                  <a:pt x="298" y="362"/>
                </a:cubicBezTo>
                <a:cubicBezTo>
                  <a:pt x="297" y="362"/>
                  <a:pt x="295" y="362"/>
                  <a:pt x="294" y="361"/>
                </a:cubicBezTo>
                <a:cubicBezTo>
                  <a:pt x="283" y="356"/>
                  <a:pt x="273" y="356"/>
                  <a:pt x="264" y="355"/>
                </a:cubicBezTo>
                <a:cubicBezTo>
                  <a:pt x="256" y="355"/>
                  <a:pt x="248" y="355"/>
                  <a:pt x="240" y="350"/>
                </a:cubicBezTo>
                <a:cubicBezTo>
                  <a:pt x="226" y="343"/>
                  <a:pt x="220" y="323"/>
                  <a:pt x="219" y="317"/>
                </a:cubicBezTo>
                <a:cubicBezTo>
                  <a:pt x="217" y="308"/>
                  <a:pt x="216" y="297"/>
                  <a:pt x="221" y="290"/>
                </a:cubicBezTo>
                <a:cubicBezTo>
                  <a:pt x="228" y="280"/>
                  <a:pt x="236" y="261"/>
                  <a:pt x="240" y="246"/>
                </a:cubicBezTo>
                <a:cubicBezTo>
                  <a:pt x="246" y="221"/>
                  <a:pt x="244" y="202"/>
                  <a:pt x="235" y="191"/>
                </a:cubicBezTo>
                <a:cubicBezTo>
                  <a:pt x="223" y="176"/>
                  <a:pt x="203" y="177"/>
                  <a:pt x="203" y="177"/>
                </a:cubicBezTo>
                <a:cubicBezTo>
                  <a:pt x="202" y="177"/>
                  <a:pt x="202" y="176"/>
                  <a:pt x="202" y="176"/>
                </a:cubicBezTo>
                <a:cubicBezTo>
                  <a:pt x="202" y="176"/>
                  <a:pt x="202" y="177"/>
                  <a:pt x="202" y="177"/>
                </a:cubicBezTo>
                <a:cubicBezTo>
                  <a:pt x="202" y="177"/>
                  <a:pt x="181" y="176"/>
                  <a:pt x="170" y="191"/>
                </a:cubicBezTo>
                <a:cubicBezTo>
                  <a:pt x="160" y="202"/>
                  <a:pt x="159" y="221"/>
                  <a:pt x="165" y="246"/>
                </a:cubicBezTo>
                <a:cubicBezTo>
                  <a:pt x="168" y="261"/>
                  <a:pt x="176" y="280"/>
                  <a:pt x="184" y="290"/>
                </a:cubicBezTo>
                <a:cubicBezTo>
                  <a:pt x="189" y="297"/>
                  <a:pt x="187" y="308"/>
                  <a:pt x="185" y="317"/>
                </a:cubicBezTo>
                <a:cubicBezTo>
                  <a:pt x="184" y="323"/>
                  <a:pt x="179" y="343"/>
                  <a:pt x="165" y="350"/>
                </a:cubicBezTo>
                <a:cubicBezTo>
                  <a:pt x="157" y="355"/>
                  <a:pt x="149" y="355"/>
                  <a:pt x="140" y="355"/>
                </a:cubicBezTo>
                <a:cubicBezTo>
                  <a:pt x="131" y="356"/>
                  <a:pt x="122" y="356"/>
                  <a:pt x="111" y="361"/>
                </a:cubicBezTo>
                <a:cubicBezTo>
                  <a:pt x="109" y="362"/>
                  <a:pt x="108" y="362"/>
                  <a:pt x="106" y="362"/>
                </a:cubicBezTo>
                <a:cubicBezTo>
                  <a:pt x="102" y="362"/>
                  <a:pt x="98" y="360"/>
                  <a:pt x="97" y="356"/>
                </a:cubicBezTo>
                <a:cubicBezTo>
                  <a:pt x="94" y="351"/>
                  <a:pt x="96" y="344"/>
                  <a:pt x="102" y="342"/>
                </a:cubicBezTo>
                <a:cubicBezTo>
                  <a:pt x="116" y="335"/>
                  <a:pt x="129" y="335"/>
                  <a:pt x="139" y="334"/>
                </a:cubicBezTo>
                <a:cubicBezTo>
                  <a:pt x="146" y="334"/>
                  <a:pt x="151" y="334"/>
                  <a:pt x="155" y="332"/>
                </a:cubicBezTo>
                <a:cubicBezTo>
                  <a:pt x="161" y="328"/>
                  <a:pt x="167" y="308"/>
                  <a:pt x="166" y="302"/>
                </a:cubicBezTo>
                <a:cubicBezTo>
                  <a:pt x="157" y="289"/>
                  <a:pt x="148" y="269"/>
                  <a:pt x="144" y="251"/>
                </a:cubicBezTo>
                <a:cubicBezTo>
                  <a:pt x="136" y="219"/>
                  <a:pt x="139" y="194"/>
                  <a:pt x="153" y="177"/>
                </a:cubicBezTo>
                <a:cubicBezTo>
                  <a:pt x="171" y="155"/>
                  <a:pt x="200" y="155"/>
                  <a:pt x="202" y="155"/>
                </a:cubicBezTo>
                <a:cubicBezTo>
                  <a:pt x="205" y="155"/>
                  <a:pt x="233" y="155"/>
                  <a:pt x="251" y="177"/>
                </a:cubicBezTo>
                <a:cubicBezTo>
                  <a:pt x="265" y="194"/>
                  <a:pt x="268" y="219"/>
                  <a:pt x="261" y="251"/>
                </a:cubicBezTo>
                <a:cubicBezTo>
                  <a:pt x="256" y="269"/>
                  <a:pt x="247" y="289"/>
                  <a:pt x="239" y="302"/>
                </a:cubicBezTo>
                <a:cubicBezTo>
                  <a:pt x="237" y="308"/>
                  <a:pt x="243" y="328"/>
                  <a:pt x="250" y="332"/>
                </a:cubicBezTo>
                <a:cubicBezTo>
                  <a:pt x="253" y="334"/>
                  <a:pt x="259" y="334"/>
                  <a:pt x="265" y="334"/>
                </a:cubicBezTo>
                <a:cubicBezTo>
                  <a:pt x="276" y="335"/>
                  <a:pt x="288" y="335"/>
                  <a:pt x="303" y="342"/>
                </a:cubicBezTo>
                <a:cubicBezTo>
                  <a:pt x="308" y="344"/>
                  <a:pt x="310" y="351"/>
                  <a:pt x="308" y="356"/>
                </a:cubicBezTo>
                <a:close/>
                <a:moveTo>
                  <a:pt x="414" y="337"/>
                </a:moveTo>
                <a:cubicBezTo>
                  <a:pt x="412" y="340"/>
                  <a:pt x="408" y="342"/>
                  <a:pt x="405" y="342"/>
                </a:cubicBezTo>
                <a:cubicBezTo>
                  <a:pt x="403" y="342"/>
                  <a:pt x="401" y="341"/>
                  <a:pt x="399" y="340"/>
                </a:cubicBezTo>
                <a:cubicBezTo>
                  <a:pt x="395" y="337"/>
                  <a:pt x="387" y="336"/>
                  <a:pt x="380" y="335"/>
                </a:cubicBezTo>
                <a:cubicBezTo>
                  <a:pt x="372" y="334"/>
                  <a:pt x="364" y="333"/>
                  <a:pt x="357" y="329"/>
                </a:cubicBezTo>
                <a:cubicBezTo>
                  <a:pt x="357" y="329"/>
                  <a:pt x="356" y="328"/>
                  <a:pt x="356" y="328"/>
                </a:cubicBezTo>
                <a:cubicBezTo>
                  <a:pt x="341" y="317"/>
                  <a:pt x="337" y="293"/>
                  <a:pt x="345" y="282"/>
                </a:cubicBezTo>
                <a:cubicBezTo>
                  <a:pt x="351" y="274"/>
                  <a:pt x="357" y="260"/>
                  <a:pt x="360" y="248"/>
                </a:cubicBezTo>
                <a:cubicBezTo>
                  <a:pt x="364" y="230"/>
                  <a:pt x="363" y="217"/>
                  <a:pt x="356" y="208"/>
                </a:cubicBezTo>
                <a:cubicBezTo>
                  <a:pt x="347" y="197"/>
                  <a:pt x="332" y="197"/>
                  <a:pt x="330" y="197"/>
                </a:cubicBezTo>
                <a:cubicBezTo>
                  <a:pt x="329" y="197"/>
                  <a:pt x="313" y="197"/>
                  <a:pt x="305" y="208"/>
                </a:cubicBezTo>
                <a:cubicBezTo>
                  <a:pt x="298" y="217"/>
                  <a:pt x="297" y="230"/>
                  <a:pt x="301" y="248"/>
                </a:cubicBezTo>
                <a:cubicBezTo>
                  <a:pt x="304" y="260"/>
                  <a:pt x="310" y="274"/>
                  <a:pt x="315" y="282"/>
                </a:cubicBezTo>
                <a:cubicBezTo>
                  <a:pt x="323" y="293"/>
                  <a:pt x="319" y="317"/>
                  <a:pt x="305" y="328"/>
                </a:cubicBezTo>
                <a:cubicBezTo>
                  <a:pt x="303" y="330"/>
                  <a:pt x="300" y="330"/>
                  <a:pt x="298" y="330"/>
                </a:cubicBezTo>
                <a:cubicBezTo>
                  <a:pt x="295" y="330"/>
                  <a:pt x="292" y="329"/>
                  <a:pt x="290" y="326"/>
                </a:cubicBezTo>
                <a:cubicBezTo>
                  <a:pt x="286" y="321"/>
                  <a:pt x="287" y="315"/>
                  <a:pt x="292" y="311"/>
                </a:cubicBezTo>
                <a:cubicBezTo>
                  <a:pt x="298" y="307"/>
                  <a:pt x="299" y="296"/>
                  <a:pt x="298" y="293"/>
                </a:cubicBezTo>
                <a:cubicBezTo>
                  <a:pt x="291" y="284"/>
                  <a:pt x="284" y="268"/>
                  <a:pt x="280" y="253"/>
                </a:cubicBezTo>
                <a:cubicBezTo>
                  <a:pt x="274" y="228"/>
                  <a:pt x="277" y="209"/>
                  <a:pt x="288" y="195"/>
                </a:cubicBezTo>
                <a:cubicBezTo>
                  <a:pt x="304" y="175"/>
                  <a:pt x="328" y="176"/>
                  <a:pt x="330" y="176"/>
                </a:cubicBezTo>
                <a:cubicBezTo>
                  <a:pt x="332" y="176"/>
                  <a:pt x="357" y="175"/>
                  <a:pt x="373" y="195"/>
                </a:cubicBezTo>
                <a:cubicBezTo>
                  <a:pt x="384" y="209"/>
                  <a:pt x="386" y="228"/>
                  <a:pt x="380" y="253"/>
                </a:cubicBezTo>
                <a:cubicBezTo>
                  <a:pt x="377" y="268"/>
                  <a:pt x="370" y="284"/>
                  <a:pt x="363" y="293"/>
                </a:cubicBezTo>
                <a:cubicBezTo>
                  <a:pt x="362" y="296"/>
                  <a:pt x="363" y="306"/>
                  <a:pt x="369" y="311"/>
                </a:cubicBezTo>
                <a:cubicBezTo>
                  <a:pt x="372" y="312"/>
                  <a:pt x="378" y="313"/>
                  <a:pt x="383" y="314"/>
                </a:cubicBezTo>
                <a:cubicBezTo>
                  <a:pt x="392" y="315"/>
                  <a:pt x="402" y="317"/>
                  <a:pt x="410" y="322"/>
                </a:cubicBezTo>
                <a:cubicBezTo>
                  <a:pt x="415" y="325"/>
                  <a:pt x="417" y="332"/>
                  <a:pt x="414" y="337"/>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GB" dirty="0"/>
          </a:p>
        </p:txBody>
      </p:sp>
      <p:sp>
        <p:nvSpPr>
          <p:cNvPr id="38" name="Freeform 26"/>
          <p:cNvSpPr>
            <a:spLocks noChangeAspect="1" noEditPoints="1"/>
          </p:cNvSpPr>
          <p:nvPr/>
        </p:nvSpPr>
        <p:spPr bwMode="auto">
          <a:xfrm>
            <a:off x="816332" y="2599132"/>
            <a:ext cx="635014" cy="635014"/>
          </a:xfrm>
          <a:custGeom>
            <a:avLst/>
            <a:gdLst>
              <a:gd name="T0" fmla="*/ 358 w 512"/>
              <a:gd name="T1" fmla="*/ 227 h 512"/>
              <a:gd name="T2" fmla="*/ 367 w 512"/>
              <a:gd name="T3" fmla="*/ 174 h 512"/>
              <a:gd name="T4" fmla="*/ 366 w 512"/>
              <a:gd name="T5" fmla="*/ 172 h 512"/>
              <a:gd name="T6" fmla="*/ 338 w 512"/>
              <a:gd name="T7" fmla="*/ 145 h 512"/>
              <a:gd name="T8" fmla="*/ 308 w 512"/>
              <a:gd name="T9" fmla="*/ 163 h 512"/>
              <a:gd name="T10" fmla="*/ 277 w 512"/>
              <a:gd name="T11" fmla="*/ 119 h 512"/>
              <a:gd name="T12" fmla="*/ 234 w 512"/>
              <a:gd name="T13" fmla="*/ 119 h 512"/>
              <a:gd name="T14" fmla="*/ 204 w 512"/>
              <a:gd name="T15" fmla="*/ 163 h 512"/>
              <a:gd name="T16" fmla="*/ 173 w 512"/>
              <a:gd name="T17" fmla="*/ 145 h 512"/>
              <a:gd name="T18" fmla="*/ 161 w 512"/>
              <a:gd name="T19" fmla="*/ 191 h 512"/>
              <a:gd name="T20" fmla="*/ 143 w 512"/>
              <a:gd name="T21" fmla="*/ 234 h 512"/>
              <a:gd name="T22" fmla="*/ 117 w 512"/>
              <a:gd name="T23" fmla="*/ 256 h 512"/>
              <a:gd name="T24" fmla="*/ 143 w 512"/>
              <a:gd name="T25" fmla="*/ 277 h 512"/>
              <a:gd name="T26" fmla="*/ 161 w 512"/>
              <a:gd name="T27" fmla="*/ 320 h 512"/>
              <a:gd name="T28" fmla="*/ 145 w 512"/>
              <a:gd name="T29" fmla="*/ 339 h 512"/>
              <a:gd name="T30" fmla="*/ 172 w 512"/>
              <a:gd name="T31" fmla="*/ 366 h 512"/>
              <a:gd name="T32" fmla="*/ 191 w 512"/>
              <a:gd name="T33" fmla="*/ 351 h 512"/>
              <a:gd name="T34" fmla="*/ 234 w 512"/>
              <a:gd name="T35" fmla="*/ 368 h 512"/>
              <a:gd name="T36" fmla="*/ 245 w 512"/>
              <a:gd name="T37" fmla="*/ 394 h 512"/>
              <a:gd name="T38" fmla="*/ 267 w 512"/>
              <a:gd name="T39" fmla="*/ 394 h 512"/>
              <a:gd name="T40" fmla="*/ 285 w 512"/>
              <a:gd name="T41" fmla="*/ 358 h 512"/>
              <a:gd name="T42" fmla="*/ 337 w 512"/>
              <a:gd name="T43" fmla="*/ 368 h 512"/>
              <a:gd name="T44" fmla="*/ 368 w 512"/>
              <a:gd name="T45" fmla="*/ 337 h 512"/>
              <a:gd name="T46" fmla="*/ 358 w 512"/>
              <a:gd name="T47" fmla="*/ 285 h 512"/>
              <a:gd name="T48" fmla="*/ 394 w 512"/>
              <a:gd name="T49" fmla="*/ 267 h 512"/>
              <a:gd name="T50" fmla="*/ 393 w 512"/>
              <a:gd name="T51" fmla="*/ 234 h 512"/>
              <a:gd name="T52" fmla="*/ 256 w 512"/>
              <a:gd name="T53" fmla="*/ 192 h 512"/>
              <a:gd name="T54" fmla="*/ 298 w 512"/>
              <a:gd name="T55" fmla="*/ 256 h 512"/>
              <a:gd name="T56" fmla="*/ 256 w 512"/>
              <a:gd name="T57" fmla="*/ 213 h 512"/>
              <a:gd name="T58" fmla="*/ 0 w 512"/>
              <a:gd name="T59" fmla="*/ 256 h 512"/>
              <a:gd name="T60" fmla="*/ 256 w 512"/>
              <a:gd name="T61" fmla="*/ 0 h 512"/>
              <a:gd name="T62" fmla="*/ 401 w 512"/>
              <a:gd name="T63" fmla="*/ 298 h 512"/>
              <a:gd name="T64" fmla="*/ 389 w 512"/>
              <a:gd name="T65" fmla="*/ 329 h 512"/>
              <a:gd name="T66" fmla="*/ 351 w 512"/>
              <a:gd name="T67" fmla="*/ 384 h 512"/>
              <a:gd name="T68" fmla="*/ 311 w 512"/>
              <a:gd name="T69" fmla="*/ 371 h 512"/>
              <a:gd name="T70" fmla="*/ 290 w 512"/>
              <a:gd name="T71" fmla="*/ 412 h 512"/>
              <a:gd name="T72" fmla="*/ 268 w 512"/>
              <a:gd name="T73" fmla="*/ 416 h 512"/>
              <a:gd name="T74" fmla="*/ 256 w 512"/>
              <a:gd name="T75" fmla="*/ 416 h 512"/>
              <a:gd name="T76" fmla="*/ 249 w 512"/>
              <a:gd name="T77" fmla="*/ 416 h 512"/>
              <a:gd name="T78" fmla="*/ 243 w 512"/>
              <a:gd name="T79" fmla="*/ 416 h 512"/>
              <a:gd name="T80" fmla="*/ 213 w 512"/>
              <a:gd name="T81" fmla="*/ 401 h 512"/>
              <a:gd name="T82" fmla="*/ 183 w 512"/>
              <a:gd name="T83" fmla="*/ 389 h 512"/>
              <a:gd name="T84" fmla="*/ 160 w 512"/>
              <a:gd name="T85" fmla="*/ 384 h 512"/>
              <a:gd name="T86" fmla="*/ 128 w 512"/>
              <a:gd name="T87" fmla="*/ 351 h 512"/>
              <a:gd name="T88" fmla="*/ 121 w 512"/>
              <a:gd name="T89" fmla="*/ 342 h 512"/>
              <a:gd name="T90" fmla="*/ 135 w 512"/>
              <a:gd name="T91" fmla="*/ 298 h 512"/>
              <a:gd name="T92" fmla="*/ 96 w 512"/>
              <a:gd name="T93" fmla="*/ 268 h 512"/>
              <a:gd name="T94" fmla="*/ 96 w 512"/>
              <a:gd name="T95" fmla="*/ 256 h 512"/>
              <a:gd name="T96" fmla="*/ 96 w 512"/>
              <a:gd name="T97" fmla="*/ 243 h 512"/>
              <a:gd name="T98" fmla="*/ 96 w 512"/>
              <a:gd name="T99" fmla="*/ 243 h 512"/>
              <a:gd name="T100" fmla="*/ 135 w 512"/>
              <a:gd name="T101" fmla="*/ 213 h 512"/>
              <a:gd name="T102" fmla="*/ 121 w 512"/>
              <a:gd name="T103" fmla="*/ 169 h 512"/>
              <a:gd name="T104" fmla="*/ 169 w 512"/>
              <a:gd name="T105" fmla="*/ 121 h 512"/>
              <a:gd name="T106" fmla="*/ 213 w 512"/>
              <a:gd name="T107" fmla="*/ 135 h 512"/>
              <a:gd name="T108" fmla="*/ 243 w 512"/>
              <a:gd name="T109" fmla="*/ 96 h 512"/>
              <a:gd name="T110" fmla="*/ 298 w 512"/>
              <a:gd name="T111" fmla="*/ 110 h 512"/>
              <a:gd name="T112" fmla="*/ 329 w 512"/>
              <a:gd name="T113" fmla="*/ 122 h 512"/>
              <a:gd name="T114" fmla="*/ 351 w 512"/>
              <a:gd name="T115" fmla="*/ 128 h 512"/>
              <a:gd name="T116" fmla="*/ 384 w 512"/>
              <a:gd name="T117" fmla="*/ 160 h 512"/>
              <a:gd name="T118" fmla="*/ 390 w 512"/>
              <a:gd name="T119" fmla="*/ 169 h 512"/>
              <a:gd name="T120" fmla="*/ 376 w 512"/>
              <a:gd name="T121" fmla="*/ 213 h 512"/>
              <a:gd name="T122" fmla="*/ 416 w 512"/>
              <a:gd name="T123" fmla="*/ 243 h 512"/>
              <a:gd name="T124" fmla="*/ 415 w 512"/>
              <a:gd name="T125" fmla="*/ 26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512">
                <a:moveTo>
                  <a:pt x="393" y="234"/>
                </a:moveTo>
                <a:cubicBezTo>
                  <a:pt x="368" y="234"/>
                  <a:pt x="368" y="234"/>
                  <a:pt x="368" y="234"/>
                </a:cubicBezTo>
                <a:cubicBezTo>
                  <a:pt x="364" y="234"/>
                  <a:pt x="359" y="231"/>
                  <a:pt x="358" y="227"/>
                </a:cubicBezTo>
                <a:cubicBezTo>
                  <a:pt x="356" y="219"/>
                  <a:pt x="353" y="211"/>
                  <a:pt x="349" y="204"/>
                </a:cubicBezTo>
                <a:cubicBezTo>
                  <a:pt x="346" y="200"/>
                  <a:pt x="347" y="194"/>
                  <a:pt x="351" y="191"/>
                </a:cubicBezTo>
                <a:cubicBezTo>
                  <a:pt x="367" y="174"/>
                  <a:pt x="367" y="174"/>
                  <a:pt x="367" y="174"/>
                </a:cubicBezTo>
                <a:cubicBezTo>
                  <a:pt x="366" y="173"/>
                  <a:pt x="366" y="173"/>
                  <a:pt x="366" y="173"/>
                </a:cubicBezTo>
                <a:cubicBezTo>
                  <a:pt x="366" y="173"/>
                  <a:pt x="366" y="172"/>
                  <a:pt x="366" y="172"/>
                </a:cubicBezTo>
                <a:cubicBezTo>
                  <a:pt x="366" y="172"/>
                  <a:pt x="366" y="172"/>
                  <a:pt x="366" y="172"/>
                </a:cubicBezTo>
                <a:cubicBezTo>
                  <a:pt x="358" y="162"/>
                  <a:pt x="349" y="153"/>
                  <a:pt x="340" y="146"/>
                </a:cubicBezTo>
                <a:cubicBezTo>
                  <a:pt x="340" y="146"/>
                  <a:pt x="340" y="146"/>
                  <a:pt x="339" y="145"/>
                </a:cubicBezTo>
                <a:cubicBezTo>
                  <a:pt x="339" y="145"/>
                  <a:pt x="339" y="145"/>
                  <a:pt x="338" y="145"/>
                </a:cubicBezTo>
                <a:cubicBezTo>
                  <a:pt x="337" y="144"/>
                  <a:pt x="337" y="144"/>
                  <a:pt x="337" y="144"/>
                </a:cubicBezTo>
                <a:cubicBezTo>
                  <a:pt x="320" y="161"/>
                  <a:pt x="320" y="161"/>
                  <a:pt x="320" y="161"/>
                </a:cubicBezTo>
                <a:cubicBezTo>
                  <a:pt x="317" y="164"/>
                  <a:pt x="312" y="165"/>
                  <a:pt x="308" y="163"/>
                </a:cubicBezTo>
                <a:cubicBezTo>
                  <a:pt x="300" y="159"/>
                  <a:pt x="293" y="155"/>
                  <a:pt x="285" y="153"/>
                </a:cubicBezTo>
                <a:cubicBezTo>
                  <a:pt x="280" y="152"/>
                  <a:pt x="277" y="148"/>
                  <a:pt x="277" y="143"/>
                </a:cubicBezTo>
                <a:cubicBezTo>
                  <a:pt x="277" y="119"/>
                  <a:pt x="277" y="119"/>
                  <a:pt x="277" y="119"/>
                </a:cubicBezTo>
                <a:cubicBezTo>
                  <a:pt x="274" y="118"/>
                  <a:pt x="270" y="118"/>
                  <a:pt x="267" y="118"/>
                </a:cubicBezTo>
                <a:cubicBezTo>
                  <a:pt x="259" y="117"/>
                  <a:pt x="252" y="117"/>
                  <a:pt x="245" y="118"/>
                </a:cubicBezTo>
                <a:cubicBezTo>
                  <a:pt x="241" y="118"/>
                  <a:pt x="238" y="118"/>
                  <a:pt x="234" y="119"/>
                </a:cubicBezTo>
                <a:cubicBezTo>
                  <a:pt x="234" y="143"/>
                  <a:pt x="234" y="143"/>
                  <a:pt x="234" y="143"/>
                </a:cubicBezTo>
                <a:cubicBezTo>
                  <a:pt x="234" y="148"/>
                  <a:pt x="231" y="152"/>
                  <a:pt x="227" y="153"/>
                </a:cubicBezTo>
                <a:cubicBezTo>
                  <a:pt x="219" y="155"/>
                  <a:pt x="211" y="159"/>
                  <a:pt x="204" y="163"/>
                </a:cubicBezTo>
                <a:cubicBezTo>
                  <a:pt x="200" y="165"/>
                  <a:pt x="194" y="164"/>
                  <a:pt x="191" y="161"/>
                </a:cubicBezTo>
                <a:cubicBezTo>
                  <a:pt x="174" y="144"/>
                  <a:pt x="174" y="144"/>
                  <a:pt x="174" y="144"/>
                </a:cubicBezTo>
                <a:cubicBezTo>
                  <a:pt x="174" y="144"/>
                  <a:pt x="173" y="144"/>
                  <a:pt x="173" y="145"/>
                </a:cubicBezTo>
                <a:cubicBezTo>
                  <a:pt x="162" y="153"/>
                  <a:pt x="153" y="162"/>
                  <a:pt x="145" y="173"/>
                </a:cubicBezTo>
                <a:cubicBezTo>
                  <a:pt x="144" y="173"/>
                  <a:pt x="144" y="174"/>
                  <a:pt x="144" y="174"/>
                </a:cubicBezTo>
                <a:cubicBezTo>
                  <a:pt x="161" y="191"/>
                  <a:pt x="161" y="191"/>
                  <a:pt x="161" y="191"/>
                </a:cubicBezTo>
                <a:cubicBezTo>
                  <a:pt x="164" y="194"/>
                  <a:pt x="165" y="200"/>
                  <a:pt x="163" y="204"/>
                </a:cubicBezTo>
                <a:cubicBezTo>
                  <a:pt x="159" y="211"/>
                  <a:pt x="155" y="219"/>
                  <a:pt x="153" y="227"/>
                </a:cubicBezTo>
                <a:cubicBezTo>
                  <a:pt x="152" y="231"/>
                  <a:pt x="148" y="234"/>
                  <a:pt x="143" y="234"/>
                </a:cubicBezTo>
                <a:cubicBezTo>
                  <a:pt x="119" y="234"/>
                  <a:pt x="119" y="234"/>
                  <a:pt x="119" y="234"/>
                </a:cubicBezTo>
                <a:cubicBezTo>
                  <a:pt x="118" y="238"/>
                  <a:pt x="118" y="241"/>
                  <a:pt x="118" y="245"/>
                </a:cubicBezTo>
                <a:cubicBezTo>
                  <a:pt x="117" y="248"/>
                  <a:pt x="117" y="252"/>
                  <a:pt x="117" y="256"/>
                </a:cubicBezTo>
                <a:cubicBezTo>
                  <a:pt x="117" y="259"/>
                  <a:pt x="117" y="263"/>
                  <a:pt x="118" y="267"/>
                </a:cubicBezTo>
                <a:cubicBezTo>
                  <a:pt x="118" y="270"/>
                  <a:pt x="118" y="274"/>
                  <a:pt x="119" y="277"/>
                </a:cubicBezTo>
                <a:cubicBezTo>
                  <a:pt x="143" y="277"/>
                  <a:pt x="143" y="277"/>
                  <a:pt x="143" y="277"/>
                </a:cubicBezTo>
                <a:cubicBezTo>
                  <a:pt x="148" y="277"/>
                  <a:pt x="152" y="280"/>
                  <a:pt x="153" y="285"/>
                </a:cubicBezTo>
                <a:cubicBezTo>
                  <a:pt x="155" y="293"/>
                  <a:pt x="159" y="300"/>
                  <a:pt x="163" y="308"/>
                </a:cubicBezTo>
                <a:cubicBezTo>
                  <a:pt x="165" y="312"/>
                  <a:pt x="164" y="317"/>
                  <a:pt x="161" y="320"/>
                </a:cubicBezTo>
                <a:cubicBezTo>
                  <a:pt x="144" y="337"/>
                  <a:pt x="144" y="337"/>
                  <a:pt x="144" y="337"/>
                </a:cubicBezTo>
                <a:cubicBezTo>
                  <a:pt x="145" y="338"/>
                  <a:pt x="145" y="338"/>
                  <a:pt x="145" y="338"/>
                </a:cubicBezTo>
                <a:cubicBezTo>
                  <a:pt x="145" y="339"/>
                  <a:pt x="145" y="339"/>
                  <a:pt x="145" y="339"/>
                </a:cubicBezTo>
                <a:cubicBezTo>
                  <a:pt x="145" y="339"/>
                  <a:pt x="146" y="340"/>
                  <a:pt x="146" y="340"/>
                </a:cubicBezTo>
                <a:cubicBezTo>
                  <a:pt x="153" y="349"/>
                  <a:pt x="162" y="358"/>
                  <a:pt x="172" y="366"/>
                </a:cubicBezTo>
                <a:cubicBezTo>
                  <a:pt x="172" y="366"/>
                  <a:pt x="172" y="366"/>
                  <a:pt x="172" y="366"/>
                </a:cubicBezTo>
                <a:cubicBezTo>
                  <a:pt x="172" y="366"/>
                  <a:pt x="173" y="366"/>
                  <a:pt x="173" y="367"/>
                </a:cubicBezTo>
                <a:cubicBezTo>
                  <a:pt x="174" y="367"/>
                  <a:pt x="174" y="367"/>
                  <a:pt x="174" y="367"/>
                </a:cubicBezTo>
                <a:cubicBezTo>
                  <a:pt x="191" y="351"/>
                  <a:pt x="191" y="351"/>
                  <a:pt x="191" y="351"/>
                </a:cubicBezTo>
                <a:cubicBezTo>
                  <a:pt x="194" y="347"/>
                  <a:pt x="200" y="346"/>
                  <a:pt x="204" y="349"/>
                </a:cubicBezTo>
                <a:cubicBezTo>
                  <a:pt x="211" y="353"/>
                  <a:pt x="219" y="356"/>
                  <a:pt x="227" y="358"/>
                </a:cubicBezTo>
                <a:cubicBezTo>
                  <a:pt x="231" y="359"/>
                  <a:pt x="234" y="364"/>
                  <a:pt x="234" y="368"/>
                </a:cubicBezTo>
                <a:cubicBezTo>
                  <a:pt x="234" y="393"/>
                  <a:pt x="234" y="393"/>
                  <a:pt x="234" y="393"/>
                </a:cubicBezTo>
                <a:cubicBezTo>
                  <a:pt x="238" y="393"/>
                  <a:pt x="241" y="394"/>
                  <a:pt x="245" y="394"/>
                </a:cubicBezTo>
                <a:cubicBezTo>
                  <a:pt x="245" y="394"/>
                  <a:pt x="245" y="394"/>
                  <a:pt x="245" y="394"/>
                </a:cubicBezTo>
                <a:cubicBezTo>
                  <a:pt x="245" y="394"/>
                  <a:pt x="245" y="394"/>
                  <a:pt x="245" y="394"/>
                </a:cubicBezTo>
                <a:cubicBezTo>
                  <a:pt x="245" y="394"/>
                  <a:pt x="245" y="394"/>
                  <a:pt x="245" y="394"/>
                </a:cubicBezTo>
                <a:cubicBezTo>
                  <a:pt x="252" y="394"/>
                  <a:pt x="259" y="395"/>
                  <a:pt x="267" y="394"/>
                </a:cubicBezTo>
                <a:cubicBezTo>
                  <a:pt x="270" y="394"/>
                  <a:pt x="274" y="393"/>
                  <a:pt x="277" y="393"/>
                </a:cubicBezTo>
                <a:cubicBezTo>
                  <a:pt x="277" y="368"/>
                  <a:pt x="277" y="368"/>
                  <a:pt x="277" y="368"/>
                </a:cubicBezTo>
                <a:cubicBezTo>
                  <a:pt x="277" y="364"/>
                  <a:pt x="280" y="359"/>
                  <a:pt x="285" y="358"/>
                </a:cubicBezTo>
                <a:cubicBezTo>
                  <a:pt x="293" y="356"/>
                  <a:pt x="300" y="353"/>
                  <a:pt x="308" y="349"/>
                </a:cubicBezTo>
                <a:cubicBezTo>
                  <a:pt x="312" y="346"/>
                  <a:pt x="317" y="347"/>
                  <a:pt x="320" y="351"/>
                </a:cubicBezTo>
                <a:cubicBezTo>
                  <a:pt x="337" y="368"/>
                  <a:pt x="337" y="368"/>
                  <a:pt x="337" y="368"/>
                </a:cubicBezTo>
                <a:cubicBezTo>
                  <a:pt x="338" y="367"/>
                  <a:pt x="338" y="367"/>
                  <a:pt x="339" y="367"/>
                </a:cubicBezTo>
                <a:cubicBezTo>
                  <a:pt x="349" y="359"/>
                  <a:pt x="359" y="349"/>
                  <a:pt x="367" y="339"/>
                </a:cubicBezTo>
                <a:cubicBezTo>
                  <a:pt x="367" y="338"/>
                  <a:pt x="367" y="338"/>
                  <a:pt x="368" y="337"/>
                </a:cubicBezTo>
                <a:cubicBezTo>
                  <a:pt x="351" y="320"/>
                  <a:pt x="351" y="320"/>
                  <a:pt x="351" y="320"/>
                </a:cubicBezTo>
                <a:cubicBezTo>
                  <a:pt x="347" y="317"/>
                  <a:pt x="346" y="312"/>
                  <a:pt x="349" y="308"/>
                </a:cubicBezTo>
                <a:cubicBezTo>
                  <a:pt x="353" y="300"/>
                  <a:pt x="356" y="293"/>
                  <a:pt x="358" y="285"/>
                </a:cubicBezTo>
                <a:cubicBezTo>
                  <a:pt x="359" y="280"/>
                  <a:pt x="364" y="277"/>
                  <a:pt x="368" y="277"/>
                </a:cubicBezTo>
                <a:cubicBezTo>
                  <a:pt x="393" y="277"/>
                  <a:pt x="393" y="277"/>
                  <a:pt x="393" y="277"/>
                </a:cubicBezTo>
                <a:cubicBezTo>
                  <a:pt x="393" y="274"/>
                  <a:pt x="393" y="270"/>
                  <a:pt x="394" y="267"/>
                </a:cubicBezTo>
                <a:cubicBezTo>
                  <a:pt x="394" y="263"/>
                  <a:pt x="394" y="259"/>
                  <a:pt x="394" y="256"/>
                </a:cubicBezTo>
                <a:cubicBezTo>
                  <a:pt x="394" y="252"/>
                  <a:pt x="394" y="248"/>
                  <a:pt x="394" y="245"/>
                </a:cubicBezTo>
                <a:cubicBezTo>
                  <a:pt x="393" y="241"/>
                  <a:pt x="393" y="238"/>
                  <a:pt x="393" y="234"/>
                </a:cubicBezTo>
                <a:close/>
                <a:moveTo>
                  <a:pt x="256" y="320"/>
                </a:moveTo>
                <a:cubicBezTo>
                  <a:pt x="220" y="320"/>
                  <a:pt x="192" y="291"/>
                  <a:pt x="192" y="256"/>
                </a:cubicBezTo>
                <a:cubicBezTo>
                  <a:pt x="192" y="220"/>
                  <a:pt x="220" y="192"/>
                  <a:pt x="256" y="192"/>
                </a:cubicBezTo>
                <a:cubicBezTo>
                  <a:pt x="291" y="192"/>
                  <a:pt x="320" y="220"/>
                  <a:pt x="320" y="256"/>
                </a:cubicBezTo>
                <a:cubicBezTo>
                  <a:pt x="320" y="291"/>
                  <a:pt x="291" y="320"/>
                  <a:pt x="256" y="320"/>
                </a:cubicBezTo>
                <a:close/>
                <a:moveTo>
                  <a:pt x="298" y="256"/>
                </a:moveTo>
                <a:cubicBezTo>
                  <a:pt x="298" y="279"/>
                  <a:pt x="279" y="298"/>
                  <a:pt x="256" y="298"/>
                </a:cubicBezTo>
                <a:cubicBezTo>
                  <a:pt x="232" y="298"/>
                  <a:pt x="213" y="279"/>
                  <a:pt x="213" y="256"/>
                </a:cubicBezTo>
                <a:cubicBezTo>
                  <a:pt x="213" y="232"/>
                  <a:pt x="232" y="213"/>
                  <a:pt x="256" y="213"/>
                </a:cubicBezTo>
                <a:cubicBezTo>
                  <a:pt x="279" y="213"/>
                  <a:pt x="298" y="232"/>
                  <a:pt x="298" y="256"/>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5" y="268"/>
                </a:moveTo>
                <a:cubicBezTo>
                  <a:pt x="414" y="276"/>
                  <a:pt x="413" y="283"/>
                  <a:pt x="412" y="290"/>
                </a:cubicBezTo>
                <a:cubicBezTo>
                  <a:pt x="411" y="295"/>
                  <a:pt x="406" y="298"/>
                  <a:pt x="401" y="298"/>
                </a:cubicBezTo>
                <a:cubicBezTo>
                  <a:pt x="376" y="298"/>
                  <a:pt x="376" y="298"/>
                  <a:pt x="376" y="298"/>
                </a:cubicBezTo>
                <a:cubicBezTo>
                  <a:pt x="375" y="303"/>
                  <a:pt x="373" y="307"/>
                  <a:pt x="371" y="311"/>
                </a:cubicBezTo>
                <a:cubicBezTo>
                  <a:pt x="389" y="329"/>
                  <a:pt x="389" y="329"/>
                  <a:pt x="389" y="329"/>
                </a:cubicBezTo>
                <a:cubicBezTo>
                  <a:pt x="392" y="332"/>
                  <a:pt x="393" y="338"/>
                  <a:pt x="390" y="342"/>
                </a:cubicBezTo>
                <a:cubicBezTo>
                  <a:pt x="388" y="345"/>
                  <a:pt x="386" y="348"/>
                  <a:pt x="384" y="351"/>
                </a:cubicBezTo>
                <a:cubicBezTo>
                  <a:pt x="375" y="364"/>
                  <a:pt x="364" y="375"/>
                  <a:pt x="351" y="384"/>
                </a:cubicBezTo>
                <a:cubicBezTo>
                  <a:pt x="348" y="386"/>
                  <a:pt x="345" y="388"/>
                  <a:pt x="342" y="390"/>
                </a:cubicBezTo>
                <a:cubicBezTo>
                  <a:pt x="338" y="393"/>
                  <a:pt x="332" y="392"/>
                  <a:pt x="329" y="389"/>
                </a:cubicBezTo>
                <a:cubicBezTo>
                  <a:pt x="311" y="371"/>
                  <a:pt x="311" y="371"/>
                  <a:pt x="311" y="371"/>
                </a:cubicBezTo>
                <a:cubicBezTo>
                  <a:pt x="307" y="373"/>
                  <a:pt x="303" y="375"/>
                  <a:pt x="298" y="376"/>
                </a:cubicBezTo>
                <a:cubicBezTo>
                  <a:pt x="298" y="401"/>
                  <a:pt x="298" y="401"/>
                  <a:pt x="298" y="401"/>
                </a:cubicBezTo>
                <a:cubicBezTo>
                  <a:pt x="298" y="407"/>
                  <a:pt x="295" y="411"/>
                  <a:pt x="290" y="412"/>
                </a:cubicBezTo>
                <a:cubicBezTo>
                  <a:pt x="283" y="414"/>
                  <a:pt x="276" y="415"/>
                  <a:pt x="269" y="415"/>
                </a:cubicBezTo>
                <a:cubicBezTo>
                  <a:pt x="269" y="415"/>
                  <a:pt x="269" y="416"/>
                  <a:pt x="269" y="416"/>
                </a:cubicBezTo>
                <a:cubicBezTo>
                  <a:pt x="268" y="416"/>
                  <a:pt x="268" y="416"/>
                  <a:pt x="268" y="416"/>
                </a:cubicBezTo>
                <a:cubicBezTo>
                  <a:pt x="268" y="416"/>
                  <a:pt x="268" y="416"/>
                  <a:pt x="268" y="416"/>
                </a:cubicBezTo>
                <a:cubicBezTo>
                  <a:pt x="267" y="416"/>
                  <a:pt x="265" y="415"/>
                  <a:pt x="264" y="416"/>
                </a:cubicBezTo>
                <a:cubicBezTo>
                  <a:pt x="261" y="416"/>
                  <a:pt x="258" y="416"/>
                  <a:pt x="256" y="416"/>
                </a:cubicBezTo>
                <a:cubicBezTo>
                  <a:pt x="256" y="416"/>
                  <a:pt x="256" y="416"/>
                  <a:pt x="256" y="416"/>
                </a:cubicBezTo>
                <a:cubicBezTo>
                  <a:pt x="256" y="416"/>
                  <a:pt x="256" y="416"/>
                  <a:pt x="256" y="416"/>
                </a:cubicBezTo>
                <a:cubicBezTo>
                  <a:pt x="253" y="416"/>
                  <a:pt x="251" y="416"/>
                  <a:pt x="249" y="416"/>
                </a:cubicBezTo>
                <a:cubicBezTo>
                  <a:pt x="247" y="416"/>
                  <a:pt x="245" y="416"/>
                  <a:pt x="243" y="416"/>
                </a:cubicBezTo>
                <a:cubicBezTo>
                  <a:pt x="243" y="416"/>
                  <a:pt x="243" y="416"/>
                  <a:pt x="243" y="416"/>
                </a:cubicBezTo>
                <a:cubicBezTo>
                  <a:pt x="243" y="416"/>
                  <a:pt x="243" y="416"/>
                  <a:pt x="243" y="416"/>
                </a:cubicBezTo>
                <a:cubicBezTo>
                  <a:pt x="243" y="416"/>
                  <a:pt x="243" y="416"/>
                  <a:pt x="243" y="416"/>
                </a:cubicBezTo>
                <a:cubicBezTo>
                  <a:pt x="235" y="416"/>
                  <a:pt x="228" y="414"/>
                  <a:pt x="221" y="412"/>
                </a:cubicBezTo>
                <a:cubicBezTo>
                  <a:pt x="216" y="411"/>
                  <a:pt x="213" y="407"/>
                  <a:pt x="213" y="401"/>
                </a:cubicBezTo>
                <a:cubicBezTo>
                  <a:pt x="213" y="376"/>
                  <a:pt x="213" y="376"/>
                  <a:pt x="213" y="376"/>
                </a:cubicBezTo>
                <a:cubicBezTo>
                  <a:pt x="209" y="375"/>
                  <a:pt x="205" y="373"/>
                  <a:pt x="201" y="371"/>
                </a:cubicBezTo>
                <a:cubicBezTo>
                  <a:pt x="183" y="389"/>
                  <a:pt x="183" y="389"/>
                  <a:pt x="183" y="389"/>
                </a:cubicBezTo>
                <a:cubicBezTo>
                  <a:pt x="179" y="392"/>
                  <a:pt x="174" y="393"/>
                  <a:pt x="169" y="390"/>
                </a:cubicBezTo>
                <a:cubicBezTo>
                  <a:pt x="167" y="389"/>
                  <a:pt x="164" y="387"/>
                  <a:pt x="161" y="385"/>
                </a:cubicBezTo>
                <a:cubicBezTo>
                  <a:pt x="161" y="384"/>
                  <a:pt x="160" y="384"/>
                  <a:pt x="160" y="384"/>
                </a:cubicBezTo>
                <a:cubicBezTo>
                  <a:pt x="160" y="383"/>
                  <a:pt x="159" y="383"/>
                  <a:pt x="158" y="382"/>
                </a:cubicBezTo>
                <a:cubicBezTo>
                  <a:pt x="147" y="374"/>
                  <a:pt x="137" y="364"/>
                  <a:pt x="129" y="353"/>
                </a:cubicBezTo>
                <a:cubicBezTo>
                  <a:pt x="128" y="352"/>
                  <a:pt x="128" y="352"/>
                  <a:pt x="128" y="351"/>
                </a:cubicBezTo>
                <a:cubicBezTo>
                  <a:pt x="127" y="351"/>
                  <a:pt x="127" y="350"/>
                  <a:pt x="127" y="350"/>
                </a:cubicBezTo>
                <a:cubicBezTo>
                  <a:pt x="127" y="350"/>
                  <a:pt x="127" y="350"/>
                  <a:pt x="127" y="350"/>
                </a:cubicBezTo>
                <a:cubicBezTo>
                  <a:pt x="125" y="347"/>
                  <a:pt x="123" y="345"/>
                  <a:pt x="121" y="342"/>
                </a:cubicBezTo>
                <a:cubicBezTo>
                  <a:pt x="118" y="338"/>
                  <a:pt x="119" y="332"/>
                  <a:pt x="122" y="329"/>
                </a:cubicBezTo>
                <a:cubicBezTo>
                  <a:pt x="140" y="311"/>
                  <a:pt x="140" y="311"/>
                  <a:pt x="140" y="311"/>
                </a:cubicBezTo>
                <a:cubicBezTo>
                  <a:pt x="138" y="307"/>
                  <a:pt x="137" y="303"/>
                  <a:pt x="135" y="298"/>
                </a:cubicBezTo>
                <a:cubicBezTo>
                  <a:pt x="110" y="298"/>
                  <a:pt x="110" y="298"/>
                  <a:pt x="110" y="298"/>
                </a:cubicBezTo>
                <a:cubicBezTo>
                  <a:pt x="105" y="298"/>
                  <a:pt x="100" y="295"/>
                  <a:pt x="99" y="290"/>
                </a:cubicBezTo>
                <a:cubicBezTo>
                  <a:pt x="98" y="283"/>
                  <a:pt x="97" y="276"/>
                  <a:pt x="96" y="268"/>
                </a:cubicBezTo>
                <a:cubicBezTo>
                  <a:pt x="96" y="265"/>
                  <a:pt x="96" y="262"/>
                  <a:pt x="96" y="259"/>
                </a:cubicBezTo>
                <a:cubicBezTo>
                  <a:pt x="96" y="258"/>
                  <a:pt x="96" y="257"/>
                  <a:pt x="96" y="256"/>
                </a:cubicBezTo>
                <a:cubicBezTo>
                  <a:pt x="96" y="256"/>
                  <a:pt x="96" y="256"/>
                  <a:pt x="96" y="256"/>
                </a:cubicBezTo>
                <a:cubicBezTo>
                  <a:pt x="96" y="256"/>
                  <a:pt x="96" y="256"/>
                  <a:pt x="96" y="256"/>
                </a:cubicBezTo>
                <a:cubicBezTo>
                  <a:pt x="96" y="254"/>
                  <a:pt x="96" y="253"/>
                  <a:pt x="96" y="252"/>
                </a:cubicBezTo>
                <a:cubicBezTo>
                  <a:pt x="96" y="249"/>
                  <a:pt x="96" y="246"/>
                  <a:pt x="96" y="243"/>
                </a:cubicBezTo>
                <a:cubicBezTo>
                  <a:pt x="96" y="243"/>
                  <a:pt x="96" y="243"/>
                  <a:pt x="96" y="243"/>
                </a:cubicBezTo>
                <a:cubicBezTo>
                  <a:pt x="96" y="243"/>
                  <a:pt x="96" y="243"/>
                  <a:pt x="96" y="243"/>
                </a:cubicBezTo>
                <a:cubicBezTo>
                  <a:pt x="96" y="243"/>
                  <a:pt x="96" y="243"/>
                  <a:pt x="96" y="243"/>
                </a:cubicBezTo>
                <a:cubicBezTo>
                  <a:pt x="97" y="235"/>
                  <a:pt x="98" y="228"/>
                  <a:pt x="99" y="221"/>
                </a:cubicBezTo>
                <a:cubicBezTo>
                  <a:pt x="100" y="216"/>
                  <a:pt x="105" y="213"/>
                  <a:pt x="110" y="213"/>
                </a:cubicBezTo>
                <a:cubicBezTo>
                  <a:pt x="135" y="213"/>
                  <a:pt x="135" y="213"/>
                  <a:pt x="135" y="213"/>
                </a:cubicBezTo>
                <a:cubicBezTo>
                  <a:pt x="137" y="209"/>
                  <a:pt x="138" y="205"/>
                  <a:pt x="140" y="201"/>
                </a:cubicBezTo>
                <a:cubicBezTo>
                  <a:pt x="122" y="183"/>
                  <a:pt x="122" y="183"/>
                  <a:pt x="122" y="183"/>
                </a:cubicBezTo>
                <a:cubicBezTo>
                  <a:pt x="119" y="179"/>
                  <a:pt x="118" y="174"/>
                  <a:pt x="121" y="169"/>
                </a:cubicBezTo>
                <a:cubicBezTo>
                  <a:pt x="123" y="166"/>
                  <a:pt x="125" y="163"/>
                  <a:pt x="128" y="160"/>
                </a:cubicBezTo>
                <a:cubicBezTo>
                  <a:pt x="137" y="148"/>
                  <a:pt x="148" y="137"/>
                  <a:pt x="160" y="128"/>
                </a:cubicBezTo>
                <a:cubicBezTo>
                  <a:pt x="163" y="125"/>
                  <a:pt x="166" y="123"/>
                  <a:pt x="169" y="121"/>
                </a:cubicBezTo>
                <a:cubicBezTo>
                  <a:pt x="174" y="118"/>
                  <a:pt x="179" y="119"/>
                  <a:pt x="183" y="122"/>
                </a:cubicBezTo>
                <a:cubicBezTo>
                  <a:pt x="201" y="140"/>
                  <a:pt x="201" y="140"/>
                  <a:pt x="201" y="140"/>
                </a:cubicBezTo>
                <a:cubicBezTo>
                  <a:pt x="205" y="138"/>
                  <a:pt x="209" y="137"/>
                  <a:pt x="213" y="135"/>
                </a:cubicBezTo>
                <a:cubicBezTo>
                  <a:pt x="213" y="110"/>
                  <a:pt x="213" y="110"/>
                  <a:pt x="213" y="110"/>
                </a:cubicBezTo>
                <a:cubicBezTo>
                  <a:pt x="213" y="105"/>
                  <a:pt x="216" y="100"/>
                  <a:pt x="221" y="99"/>
                </a:cubicBezTo>
                <a:cubicBezTo>
                  <a:pt x="228" y="98"/>
                  <a:pt x="236" y="97"/>
                  <a:pt x="243" y="96"/>
                </a:cubicBezTo>
                <a:cubicBezTo>
                  <a:pt x="251" y="96"/>
                  <a:pt x="260" y="96"/>
                  <a:pt x="268" y="96"/>
                </a:cubicBezTo>
                <a:cubicBezTo>
                  <a:pt x="276" y="97"/>
                  <a:pt x="283" y="98"/>
                  <a:pt x="290" y="99"/>
                </a:cubicBezTo>
                <a:cubicBezTo>
                  <a:pt x="295" y="100"/>
                  <a:pt x="298" y="105"/>
                  <a:pt x="298" y="110"/>
                </a:cubicBezTo>
                <a:cubicBezTo>
                  <a:pt x="298" y="135"/>
                  <a:pt x="298" y="135"/>
                  <a:pt x="298" y="135"/>
                </a:cubicBezTo>
                <a:cubicBezTo>
                  <a:pt x="303" y="137"/>
                  <a:pt x="307" y="138"/>
                  <a:pt x="311" y="140"/>
                </a:cubicBezTo>
                <a:cubicBezTo>
                  <a:pt x="329" y="122"/>
                  <a:pt x="329" y="122"/>
                  <a:pt x="329" y="122"/>
                </a:cubicBezTo>
                <a:cubicBezTo>
                  <a:pt x="332" y="119"/>
                  <a:pt x="338" y="118"/>
                  <a:pt x="342" y="121"/>
                </a:cubicBezTo>
                <a:cubicBezTo>
                  <a:pt x="345" y="123"/>
                  <a:pt x="347" y="125"/>
                  <a:pt x="350" y="127"/>
                </a:cubicBezTo>
                <a:cubicBezTo>
                  <a:pt x="350" y="127"/>
                  <a:pt x="351" y="127"/>
                  <a:pt x="351" y="128"/>
                </a:cubicBezTo>
                <a:cubicBezTo>
                  <a:pt x="352" y="128"/>
                  <a:pt x="353" y="129"/>
                  <a:pt x="353" y="129"/>
                </a:cubicBezTo>
                <a:cubicBezTo>
                  <a:pt x="364" y="137"/>
                  <a:pt x="374" y="147"/>
                  <a:pt x="383" y="159"/>
                </a:cubicBezTo>
                <a:cubicBezTo>
                  <a:pt x="383" y="159"/>
                  <a:pt x="383" y="159"/>
                  <a:pt x="384" y="160"/>
                </a:cubicBezTo>
                <a:cubicBezTo>
                  <a:pt x="384" y="160"/>
                  <a:pt x="384" y="161"/>
                  <a:pt x="385" y="161"/>
                </a:cubicBezTo>
                <a:cubicBezTo>
                  <a:pt x="385" y="162"/>
                  <a:pt x="385" y="162"/>
                  <a:pt x="385" y="162"/>
                </a:cubicBezTo>
                <a:cubicBezTo>
                  <a:pt x="387" y="164"/>
                  <a:pt x="389" y="167"/>
                  <a:pt x="390" y="169"/>
                </a:cubicBezTo>
                <a:cubicBezTo>
                  <a:pt x="393" y="174"/>
                  <a:pt x="392" y="179"/>
                  <a:pt x="389" y="183"/>
                </a:cubicBezTo>
                <a:cubicBezTo>
                  <a:pt x="371" y="201"/>
                  <a:pt x="371" y="201"/>
                  <a:pt x="371" y="201"/>
                </a:cubicBezTo>
                <a:cubicBezTo>
                  <a:pt x="373" y="205"/>
                  <a:pt x="375" y="209"/>
                  <a:pt x="376" y="213"/>
                </a:cubicBezTo>
                <a:cubicBezTo>
                  <a:pt x="401" y="213"/>
                  <a:pt x="401" y="213"/>
                  <a:pt x="401" y="213"/>
                </a:cubicBezTo>
                <a:cubicBezTo>
                  <a:pt x="406" y="213"/>
                  <a:pt x="411" y="216"/>
                  <a:pt x="412" y="221"/>
                </a:cubicBezTo>
                <a:cubicBezTo>
                  <a:pt x="414" y="228"/>
                  <a:pt x="414" y="235"/>
                  <a:pt x="416" y="243"/>
                </a:cubicBezTo>
                <a:cubicBezTo>
                  <a:pt x="416" y="243"/>
                  <a:pt x="416" y="243"/>
                  <a:pt x="416" y="243"/>
                </a:cubicBezTo>
                <a:cubicBezTo>
                  <a:pt x="416" y="247"/>
                  <a:pt x="416" y="251"/>
                  <a:pt x="416" y="256"/>
                </a:cubicBezTo>
                <a:cubicBezTo>
                  <a:pt x="416" y="260"/>
                  <a:pt x="415" y="264"/>
                  <a:pt x="415" y="268"/>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GB" dirty="0"/>
          </a:p>
        </p:txBody>
      </p:sp>
      <p:sp>
        <p:nvSpPr>
          <p:cNvPr id="40" name="Freeform 364"/>
          <p:cNvSpPr>
            <a:spLocks noChangeAspect="1" noEditPoints="1"/>
          </p:cNvSpPr>
          <p:nvPr/>
        </p:nvSpPr>
        <p:spPr bwMode="auto">
          <a:xfrm>
            <a:off x="817654" y="4892602"/>
            <a:ext cx="632369" cy="630515"/>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GB" dirty="0"/>
          </a:p>
        </p:txBody>
      </p:sp>
      <p:grpSp>
        <p:nvGrpSpPr>
          <p:cNvPr id="41" name="Group 681"/>
          <p:cNvGrpSpPr>
            <a:grpSpLocks noChangeAspect="1"/>
          </p:cNvGrpSpPr>
          <p:nvPr/>
        </p:nvGrpSpPr>
        <p:grpSpPr bwMode="auto">
          <a:xfrm>
            <a:off x="818035" y="3744242"/>
            <a:ext cx="631605" cy="631605"/>
            <a:chOff x="6210" y="2696"/>
            <a:chExt cx="340" cy="340"/>
          </a:xfrm>
          <a:solidFill>
            <a:schemeClr val="accent1"/>
          </a:solidFill>
        </p:grpSpPr>
        <p:sp>
          <p:nvSpPr>
            <p:cNvPr id="42" name="Freeform 682"/>
            <p:cNvSpPr>
              <a:spLocks/>
            </p:cNvSpPr>
            <p:nvPr/>
          </p:nvSpPr>
          <p:spPr bwMode="auto">
            <a:xfrm>
              <a:off x="6351" y="2911"/>
              <a:ext cx="57" cy="49"/>
            </a:xfrm>
            <a:custGeom>
              <a:avLst/>
              <a:gdLst>
                <a:gd name="T0" fmla="*/ 51 w 85"/>
                <a:gd name="T1" fmla="*/ 3 h 73"/>
                <a:gd name="T2" fmla="*/ 43 w 85"/>
                <a:gd name="T3" fmla="*/ 0 h 73"/>
                <a:gd name="T4" fmla="*/ 34 w 85"/>
                <a:gd name="T5" fmla="*/ 3 h 73"/>
                <a:gd name="T6" fmla="*/ 16 w 85"/>
                <a:gd name="T7" fmla="*/ 9 h 73"/>
                <a:gd name="T8" fmla="*/ 11 w 85"/>
                <a:gd name="T9" fmla="*/ 9 h 73"/>
                <a:gd name="T10" fmla="*/ 0 w 85"/>
                <a:gd name="T11" fmla="*/ 2 h 73"/>
                <a:gd name="T12" fmla="*/ 0 w 85"/>
                <a:gd name="T13" fmla="*/ 73 h 73"/>
                <a:gd name="T14" fmla="*/ 37 w 85"/>
                <a:gd name="T15" fmla="*/ 51 h 73"/>
                <a:gd name="T16" fmla="*/ 48 w 85"/>
                <a:gd name="T17" fmla="*/ 51 h 73"/>
                <a:gd name="T18" fmla="*/ 85 w 85"/>
                <a:gd name="T19" fmla="*/ 73 h 73"/>
                <a:gd name="T20" fmla="*/ 85 w 85"/>
                <a:gd name="T21" fmla="*/ 2 h 73"/>
                <a:gd name="T22" fmla="*/ 75 w 85"/>
                <a:gd name="T23" fmla="*/ 9 h 73"/>
                <a:gd name="T24" fmla="*/ 51 w 85"/>
                <a:gd name="T25"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3">
                  <a:moveTo>
                    <a:pt x="51" y="3"/>
                  </a:moveTo>
                  <a:cubicBezTo>
                    <a:pt x="49" y="2"/>
                    <a:pt x="44" y="0"/>
                    <a:pt x="43" y="0"/>
                  </a:cubicBezTo>
                  <a:cubicBezTo>
                    <a:pt x="41" y="0"/>
                    <a:pt x="37" y="2"/>
                    <a:pt x="34" y="3"/>
                  </a:cubicBezTo>
                  <a:cubicBezTo>
                    <a:pt x="29" y="6"/>
                    <a:pt x="23" y="9"/>
                    <a:pt x="16" y="9"/>
                  </a:cubicBezTo>
                  <a:cubicBezTo>
                    <a:pt x="14" y="9"/>
                    <a:pt x="12" y="9"/>
                    <a:pt x="11" y="9"/>
                  </a:cubicBezTo>
                  <a:cubicBezTo>
                    <a:pt x="6" y="7"/>
                    <a:pt x="3" y="5"/>
                    <a:pt x="0" y="2"/>
                  </a:cubicBezTo>
                  <a:cubicBezTo>
                    <a:pt x="0" y="73"/>
                    <a:pt x="0" y="73"/>
                    <a:pt x="0" y="73"/>
                  </a:cubicBezTo>
                  <a:cubicBezTo>
                    <a:pt x="37" y="51"/>
                    <a:pt x="37" y="51"/>
                    <a:pt x="37" y="51"/>
                  </a:cubicBezTo>
                  <a:cubicBezTo>
                    <a:pt x="41" y="49"/>
                    <a:pt x="45" y="49"/>
                    <a:pt x="48" y="51"/>
                  </a:cubicBezTo>
                  <a:cubicBezTo>
                    <a:pt x="85" y="73"/>
                    <a:pt x="85" y="73"/>
                    <a:pt x="85" y="73"/>
                  </a:cubicBezTo>
                  <a:cubicBezTo>
                    <a:pt x="85" y="2"/>
                    <a:pt x="85" y="2"/>
                    <a:pt x="85" y="2"/>
                  </a:cubicBezTo>
                  <a:cubicBezTo>
                    <a:pt x="82" y="5"/>
                    <a:pt x="79" y="7"/>
                    <a:pt x="75" y="9"/>
                  </a:cubicBezTo>
                  <a:cubicBezTo>
                    <a:pt x="66" y="11"/>
                    <a:pt x="58" y="7"/>
                    <a:pt x="51"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683"/>
            <p:cNvSpPr>
              <a:spLocks noEditPoints="1"/>
            </p:cNvSpPr>
            <p:nvPr/>
          </p:nvSpPr>
          <p:spPr bwMode="auto">
            <a:xfrm>
              <a:off x="6314" y="2772"/>
              <a:ext cx="132" cy="131"/>
            </a:xfrm>
            <a:custGeom>
              <a:avLst/>
              <a:gdLst>
                <a:gd name="T0" fmla="*/ 188 w 198"/>
                <a:gd name="T1" fmla="*/ 99 h 198"/>
                <a:gd name="T2" fmla="*/ 194 w 198"/>
                <a:gd name="T3" fmla="*/ 81 h 198"/>
                <a:gd name="T4" fmla="*/ 198 w 198"/>
                <a:gd name="T5" fmla="*/ 72 h 198"/>
                <a:gd name="T6" fmla="*/ 190 w 198"/>
                <a:gd name="T7" fmla="*/ 67 h 198"/>
                <a:gd name="T8" fmla="*/ 176 w 198"/>
                <a:gd name="T9" fmla="*/ 54 h 198"/>
                <a:gd name="T10" fmla="*/ 172 w 198"/>
                <a:gd name="T11" fmla="*/ 36 h 198"/>
                <a:gd name="T12" fmla="*/ 171 w 198"/>
                <a:gd name="T13" fmla="*/ 26 h 198"/>
                <a:gd name="T14" fmla="*/ 162 w 198"/>
                <a:gd name="T15" fmla="*/ 25 h 198"/>
                <a:gd name="T16" fmla="*/ 143 w 198"/>
                <a:gd name="T17" fmla="*/ 21 h 198"/>
                <a:gd name="T18" fmla="*/ 131 w 198"/>
                <a:gd name="T19" fmla="*/ 7 h 198"/>
                <a:gd name="T20" fmla="*/ 125 w 198"/>
                <a:gd name="T21" fmla="*/ 0 h 198"/>
                <a:gd name="T22" fmla="*/ 117 w 198"/>
                <a:gd name="T23" fmla="*/ 4 h 198"/>
                <a:gd name="T24" fmla="*/ 99 w 198"/>
                <a:gd name="T25" fmla="*/ 9 h 198"/>
                <a:gd name="T26" fmla="*/ 80 w 198"/>
                <a:gd name="T27" fmla="*/ 5 h 198"/>
                <a:gd name="T28" fmla="*/ 72 w 198"/>
                <a:gd name="T29" fmla="*/ 3 h 198"/>
                <a:gd name="T30" fmla="*/ 72 w 198"/>
                <a:gd name="T31" fmla="*/ 3 h 198"/>
                <a:gd name="T32" fmla="*/ 67 w 198"/>
                <a:gd name="T33" fmla="*/ 9 h 198"/>
                <a:gd name="T34" fmla="*/ 54 w 198"/>
                <a:gd name="T35" fmla="*/ 22 h 198"/>
                <a:gd name="T36" fmla="*/ 35 w 198"/>
                <a:gd name="T37" fmla="*/ 26 h 198"/>
                <a:gd name="T38" fmla="*/ 26 w 198"/>
                <a:gd name="T39" fmla="*/ 27 h 198"/>
                <a:gd name="T40" fmla="*/ 25 w 198"/>
                <a:gd name="T41" fmla="*/ 36 h 198"/>
                <a:gd name="T42" fmla="*/ 21 w 198"/>
                <a:gd name="T43" fmla="*/ 54 h 198"/>
                <a:gd name="T44" fmla="*/ 7 w 198"/>
                <a:gd name="T45" fmla="*/ 67 h 198"/>
                <a:gd name="T46" fmla="*/ 0 w 198"/>
                <a:gd name="T47" fmla="*/ 73 h 198"/>
                <a:gd name="T48" fmla="*/ 3 w 198"/>
                <a:gd name="T49" fmla="*/ 81 h 198"/>
                <a:gd name="T50" fmla="*/ 9 w 198"/>
                <a:gd name="T51" fmla="*/ 99 h 198"/>
                <a:gd name="T52" fmla="*/ 3 w 198"/>
                <a:gd name="T53" fmla="*/ 117 h 198"/>
                <a:gd name="T54" fmla="*/ 0 w 198"/>
                <a:gd name="T55" fmla="*/ 126 h 198"/>
                <a:gd name="T56" fmla="*/ 7 w 198"/>
                <a:gd name="T57" fmla="*/ 131 h 198"/>
                <a:gd name="T58" fmla="*/ 21 w 198"/>
                <a:gd name="T59" fmla="*/ 144 h 198"/>
                <a:gd name="T60" fmla="*/ 25 w 198"/>
                <a:gd name="T61" fmla="*/ 162 h 198"/>
                <a:gd name="T62" fmla="*/ 26 w 198"/>
                <a:gd name="T63" fmla="*/ 172 h 198"/>
                <a:gd name="T64" fmla="*/ 35 w 198"/>
                <a:gd name="T65" fmla="*/ 173 h 198"/>
                <a:gd name="T66" fmla="*/ 54 w 198"/>
                <a:gd name="T67" fmla="*/ 177 h 198"/>
                <a:gd name="T68" fmla="*/ 67 w 198"/>
                <a:gd name="T69" fmla="*/ 191 h 198"/>
                <a:gd name="T70" fmla="*/ 72 w 198"/>
                <a:gd name="T71" fmla="*/ 198 h 198"/>
                <a:gd name="T72" fmla="*/ 80 w 198"/>
                <a:gd name="T73" fmla="*/ 194 h 198"/>
                <a:gd name="T74" fmla="*/ 99 w 198"/>
                <a:gd name="T75" fmla="*/ 189 h 198"/>
                <a:gd name="T76" fmla="*/ 117 w 198"/>
                <a:gd name="T77" fmla="*/ 193 h 198"/>
                <a:gd name="T78" fmla="*/ 125 w 198"/>
                <a:gd name="T79" fmla="*/ 195 h 198"/>
                <a:gd name="T80" fmla="*/ 125 w 198"/>
                <a:gd name="T81" fmla="*/ 195 h 198"/>
                <a:gd name="T82" fmla="*/ 131 w 198"/>
                <a:gd name="T83" fmla="*/ 189 h 198"/>
                <a:gd name="T84" fmla="*/ 143 w 198"/>
                <a:gd name="T85" fmla="*/ 176 h 198"/>
                <a:gd name="T86" fmla="*/ 162 w 198"/>
                <a:gd name="T87" fmla="*/ 172 h 198"/>
                <a:gd name="T88" fmla="*/ 171 w 198"/>
                <a:gd name="T89" fmla="*/ 171 h 198"/>
                <a:gd name="T90" fmla="*/ 172 w 198"/>
                <a:gd name="T91" fmla="*/ 162 h 198"/>
                <a:gd name="T92" fmla="*/ 176 w 198"/>
                <a:gd name="T93" fmla="*/ 144 h 198"/>
                <a:gd name="T94" fmla="*/ 190 w 198"/>
                <a:gd name="T95" fmla="*/ 131 h 198"/>
                <a:gd name="T96" fmla="*/ 198 w 198"/>
                <a:gd name="T97" fmla="*/ 125 h 198"/>
                <a:gd name="T98" fmla="*/ 194 w 198"/>
                <a:gd name="T99" fmla="*/ 117 h 198"/>
                <a:gd name="T100" fmla="*/ 188 w 198"/>
                <a:gd name="T101" fmla="*/ 99 h 198"/>
                <a:gd name="T102" fmla="*/ 99 w 198"/>
                <a:gd name="T103" fmla="*/ 152 h 198"/>
                <a:gd name="T104" fmla="*/ 45 w 198"/>
                <a:gd name="T105" fmla="*/ 99 h 198"/>
                <a:gd name="T106" fmla="*/ 99 w 198"/>
                <a:gd name="T107" fmla="*/ 46 h 198"/>
                <a:gd name="T108" fmla="*/ 152 w 198"/>
                <a:gd name="T109" fmla="*/ 99 h 198"/>
                <a:gd name="T110" fmla="*/ 99 w 198"/>
                <a:gd name="T111" fmla="*/ 15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98">
                  <a:moveTo>
                    <a:pt x="188" y="99"/>
                  </a:moveTo>
                  <a:cubicBezTo>
                    <a:pt x="188" y="92"/>
                    <a:pt x="191" y="86"/>
                    <a:pt x="194" y="81"/>
                  </a:cubicBezTo>
                  <a:cubicBezTo>
                    <a:pt x="195" y="78"/>
                    <a:pt x="198" y="74"/>
                    <a:pt x="198" y="72"/>
                  </a:cubicBezTo>
                  <a:cubicBezTo>
                    <a:pt x="197" y="71"/>
                    <a:pt x="193" y="69"/>
                    <a:pt x="190" y="67"/>
                  </a:cubicBezTo>
                  <a:cubicBezTo>
                    <a:pt x="185" y="64"/>
                    <a:pt x="180" y="60"/>
                    <a:pt x="176" y="54"/>
                  </a:cubicBezTo>
                  <a:cubicBezTo>
                    <a:pt x="173" y="48"/>
                    <a:pt x="173" y="42"/>
                    <a:pt x="172" y="36"/>
                  </a:cubicBezTo>
                  <a:cubicBezTo>
                    <a:pt x="172" y="33"/>
                    <a:pt x="172" y="28"/>
                    <a:pt x="171" y="26"/>
                  </a:cubicBezTo>
                  <a:cubicBezTo>
                    <a:pt x="170" y="26"/>
                    <a:pt x="165" y="26"/>
                    <a:pt x="162" y="25"/>
                  </a:cubicBezTo>
                  <a:cubicBezTo>
                    <a:pt x="156" y="25"/>
                    <a:pt x="149" y="25"/>
                    <a:pt x="143" y="21"/>
                  </a:cubicBezTo>
                  <a:cubicBezTo>
                    <a:pt x="138" y="18"/>
                    <a:pt x="134" y="12"/>
                    <a:pt x="131" y="7"/>
                  </a:cubicBezTo>
                  <a:cubicBezTo>
                    <a:pt x="129" y="5"/>
                    <a:pt x="126" y="1"/>
                    <a:pt x="125" y="0"/>
                  </a:cubicBezTo>
                  <a:cubicBezTo>
                    <a:pt x="124" y="0"/>
                    <a:pt x="120" y="2"/>
                    <a:pt x="117" y="4"/>
                  </a:cubicBezTo>
                  <a:cubicBezTo>
                    <a:pt x="112" y="6"/>
                    <a:pt x="106" y="9"/>
                    <a:pt x="99" y="9"/>
                  </a:cubicBezTo>
                  <a:cubicBezTo>
                    <a:pt x="92" y="9"/>
                    <a:pt x="86" y="8"/>
                    <a:pt x="80" y="5"/>
                  </a:cubicBezTo>
                  <a:cubicBezTo>
                    <a:pt x="78" y="4"/>
                    <a:pt x="73" y="3"/>
                    <a:pt x="72" y="3"/>
                  </a:cubicBezTo>
                  <a:cubicBezTo>
                    <a:pt x="72" y="3"/>
                    <a:pt x="72" y="3"/>
                    <a:pt x="72" y="3"/>
                  </a:cubicBezTo>
                  <a:cubicBezTo>
                    <a:pt x="71" y="3"/>
                    <a:pt x="68" y="6"/>
                    <a:pt x="67" y="9"/>
                  </a:cubicBezTo>
                  <a:cubicBezTo>
                    <a:pt x="63" y="14"/>
                    <a:pt x="60" y="19"/>
                    <a:pt x="54" y="22"/>
                  </a:cubicBezTo>
                  <a:cubicBezTo>
                    <a:pt x="48" y="26"/>
                    <a:pt x="41" y="26"/>
                    <a:pt x="35" y="26"/>
                  </a:cubicBezTo>
                  <a:cubicBezTo>
                    <a:pt x="32" y="26"/>
                    <a:pt x="27" y="26"/>
                    <a:pt x="26" y="27"/>
                  </a:cubicBezTo>
                  <a:cubicBezTo>
                    <a:pt x="26" y="28"/>
                    <a:pt x="25" y="33"/>
                    <a:pt x="25" y="36"/>
                  </a:cubicBezTo>
                  <a:cubicBezTo>
                    <a:pt x="25" y="42"/>
                    <a:pt x="24" y="48"/>
                    <a:pt x="21" y="54"/>
                  </a:cubicBezTo>
                  <a:cubicBezTo>
                    <a:pt x="18" y="60"/>
                    <a:pt x="12" y="64"/>
                    <a:pt x="7" y="67"/>
                  </a:cubicBezTo>
                  <a:cubicBezTo>
                    <a:pt x="5" y="69"/>
                    <a:pt x="0" y="71"/>
                    <a:pt x="0" y="73"/>
                  </a:cubicBezTo>
                  <a:cubicBezTo>
                    <a:pt x="0" y="74"/>
                    <a:pt x="2" y="78"/>
                    <a:pt x="3" y="81"/>
                  </a:cubicBezTo>
                  <a:cubicBezTo>
                    <a:pt x="6" y="86"/>
                    <a:pt x="9" y="92"/>
                    <a:pt x="9" y="99"/>
                  </a:cubicBezTo>
                  <a:cubicBezTo>
                    <a:pt x="9" y="106"/>
                    <a:pt x="6" y="112"/>
                    <a:pt x="3" y="117"/>
                  </a:cubicBezTo>
                  <a:cubicBezTo>
                    <a:pt x="2" y="120"/>
                    <a:pt x="0" y="124"/>
                    <a:pt x="0" y="126"/>
                  </a:cubicBezTo>
                  <a:cubicBezTo>
                    <a:pt x="0" y="127"/>
                    <a:pt x="5" y="129"/>
                    <a:pt x="7" y="131"/>
                  </a:cubicBezTo>
                  <a:cubicBezTo>
                    <a:pt x="12" y="134"/>
                    <a:pt x="18" y="138"/>
                    <a:pt x="21" y="144"/>
                  </a:cubicBezTo>
                  <a:cubicBezTo>
                    <a:pt x="24" y="150"/>
                    <a:pt x="25" y="156"/>
                    <a:pt x="25" y="162"/>
                  </a:cubicBezTo>
                  <a:cubicBezTo>
                    <a:pt x="25" y="165"/>
                    <a:pt x="26" y="170"/>
                    <a:pt x="26" y="172"/>
                  </a:cubicBezTo>
                  <a:cubicBezTo>
                    <a:pt x="27" y="172"/>
                    <a:pt x="32" y="172"/>
                    <a:pt x="35" y="173"/>
                  </a:cubicBezTo>
                  <a:cubicBezTo>
                    <a:pt x="41" y="173"/>
                    <a:pt x="48" y="173"/>
                    <a:pt x="54" y="177"/>
                  </a:cubicBezTo>
                  <a:cubicBezTo>
                    <a:pt x="60" y="180"/>
                    <a:pt x="63" y="186"/>
                    <a:pt x="67" y="191"/>
                  </a:cubicBezTo>
                  <a:cubicBezTo>
                    <a:pt x="68" y="193"/>
                    <a:pt x="71" y="197"/>
                    <a:pt x="72" y="198"/>
                  </a:cubicBezTo>
                  <a:cubicBezTo>
                    <a:pt x="73" y="198"/>
                    <a:pt x="78" y="196"/>
                    <a:pt x="80" y="194"/>
                  </a:cubicBezTo>
                  <a:cubicBezTo>
                    <a:pt x="86" y="192"/>
                    <a:pt x="92" y="189"/>
                    <a:pt x="99" y="189"/>
                  </a:cubicBezTo>
                  <a:cubicBezTo>
                    <a:pt x="106" y="189"/>
                    <a:pt x="112" y="190"/>
                    <a:pt x="117" y="193"/>
                  </a:cubicBezTo>
                  <a:cubicBezTo>
                    <a:pt x="120" y="194"/>
                    <a:pt x="124" y="195"/>
                    <a:pt x="125" y="195"/>
                  </a:cubicBezTo>
                  <a:cubicBezTo>
                    <a:pt x="125" y="195"/>
                    <a:pt x="125" y="195"/>
                    <a:pt x="125" y="195"/>
                  </a:cubicBezTo>
                  <a:cubicBezTo>
                    <a:pt x="126" y="195"/>
                    <a:pt x="129" y="192"/>
                    <a:pt x="131" y="189"/>
                  </a:cubicBezTo>
                  <a:cubicBezTo>
                    <a:pt x="134" y="184"/>
                    <a:pt x="138" y="179"/>
                    <a:pt x="143" y="176"/>
                  </a:cubicBezTo>
                  <a:cubicBezTo>
                    <a:pt x="149" y="172"/>
                    <a:pt x="156" y="172"/>
                    <a:pt x="162" y="172"/>
                  </a:cubicBezTo>
                  <a:cubicBezTo>
                    <a:pt x="165" y="172"/>
                    <a:pt x="170" y="172"/>
                    <a:pt x="171" y="171"/>
                  </a:cubicBezTo>
                  <a:cubicBezTo>
                    <a:pt x="172" y="170"/>
                    <a:pt x="172" y="165"/>
                    <a:pt x="172" y="162"/>
                  </a:cubicBezTo>
                  <a:cubicBezTo>
                    <a:pt x="173" y="156"/>
                    <a:pt x="173" y="150"/>
                    <a:pt x="176" y="144"/>
                  </a:cubicBezTo>
                  <a:cubicBezTo>
                    <a:pt x="180" y="138"/>
                    <a:pt x="185" y="134"/>
                    <a:pt x="190" y="131"/>
                  </a:cubicBezTo>
                  <a:cubicBezTo>
                    <a:pt x="193" y="129"/>
                    <a:pt x="197" y="127"/>
                    <a:pt x="198" y="125"/>
                  </a:cubicBezTo>
                  <a:cubicBezTo>
                    <a:pt x="198" y="124"/>
                    <a:pt x="195" y="120"/>
                    <a:pt x="194" y="117"/>
                  </a:cubicBezTo>
                  <a:cubicBezTo>
                    <a:pt x="191" y="112"/>
                    <a:pt x="188" y="106"/>
                    <a:pt x="188" y="99"/>
                  </a:cubicBezTo>
                  <a:close/>
                  <a:moveTo>
                    <a:pt x="99" y="152"/>
                  </a:moveTo>
                  <a:cubicBezTo>
                    <a:pt x="69" y="152"/>
                    <a:pt x="45" y="128"/>
                    <a:pt x="45" y="99"/>
                  </a:cubicBezTo>
                  <a:cubicBezTo>
                    <a:pt x="45" y="70"/>
                    <a:pt x="69" y="46"/>
                    <a:pt x="99" y="46"/>
                  </a:cubicBezTo>
                  <a:cubicBezTo>
                    <a:pt x="128" y="46"/>
                    <a:pt x="152" y="70"/>
                    <a:pt x="152" y="99"/>
                  </a:cubicBezTo>
                  <a:cubicBezTo>
                    <a:pt x="152" y="128"/>
                    <a:pt x="128" y="152"/>
                    <a:pt x="99" y="1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Oval 684"/>
            <p:cNvSpPr>
              <a:spLocks noChangeArrowheads="1"/>
            </p:cNvSpPr>
            <p:nvPr/>
          </p:nvSpPr>
          <p:spPr bwMode="auto">
            <a:xfrm>
              <a:off x="6359" y="2816"/>
              <a:ext cx="42" cy="4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685"/>
            <p:cNvSpPr>
              <a:spLocks noEditPoints="1"/>
            </p:cNvSpPr>
            <p:nvPr/>
          </p:nvSpPr>
          <p:spPr bwMode="auto">
            <a:xfrm>
              <a:off x="6210" y="2696"/>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75 w 512"/>
                <a:gd name="T11" fmla="*/ 245 h 512"/>
                <a:gd name="T12" fmla="*/ 359 w 512"/>
                <a:gd name="T13" fmla="*/ 263 h 512"/>
                <a:gd name="T14" fmla="*/ 352 w 512"/>
                <a:gd name="T15" fmla="*/ 268 h 512"/>
                <a:gd name="T16" fmla="*/ 351 w 512"/>
                <a:gd name="T17" fmla="*/ 278 h 512"/>
                <a:gd name="T18" fmla="*/ 343 w 512"/>
                <a:gd name="T19" fmla="*/ 300 h 512"/>
                <a:gd name="T20" fmla="*/ 320 w 512"/>
                <a:gd name="T21" fmla="*/ 308 h 512"/>
                <a:gd name="T22" fmla="*/ 320 w 512"/>
                <a:gd name="T23" fmla="*/ 308 h 512"/>
                <a:gd name="T24" fmla="*/ 320 w 512"/>
                <a:gd name="T25" fmla="*/ 416 h 512"/>
                <a:gd name="T26" fmla="*/ 314 w 512"/>
                <a:gd name="T27" fmla="*/ 425 h 512"/>
                <a:gd name="T28" fmla="*/ 309 w 512"/>
                <a:gd name="T29" fmla="*/ 426 h 512"/>
                <a:gd name="T30" fmla="*/ 304 w 512"/>
                <a:gd name="T31" fmla="*/ 425 h 512"/>
                <a:gd name="T32" fmla="*/ 256 w 512"/>
                <a:gd name="T33" fmla="*/ 396 h 512"/>
                <a:gd name="T34" fmla="*/ 208 w 512"/>
                <a:gd name="T35" fmla="*/ 425 h 512"/>
                <a:gd name="T36" fmla="*/ 197 w 512"/>
                <a:gd name="T37" fmla="*/ 425 h 512"/>
                <a:gd name="T38" fmla="*/ 192 w 512"/>
                <a:gd name="T39" fmla="*/ 416 h 512"/>
                <a:gd name="T40" fmla="*/ 192 w 512"/>
                <a:gd name="T41" fmla="*/ 308 h 512"/>
                <a:gd name="T42" fmla="*/ 191 w 512"/>
                <a:gd name="T43" fmla="*/ 308 h 512"/>
                <a:gd name="T44" fmla="*/ 168 w 512"/>
                <a:gd name="T45" fmla="*/ 300 h 512"/>
                <a:gd name="T46" fmla="*/ 161 w 512"/>
                <a:gd name="T47" fmla="*/ 278 h 512"/>
                <a:gd name="T48" fmla="*/ 160 w 512"/>
                <a:gd name="T49" fmla="*/ 268 h 512"/>
                <a:gd name="T50" fmla="*/ 152 w 512"/>
                <a:gd name="T51" fmla="*/ 263 h 512"/>
                <a:gd name="T52" fmla="*/ 136 w 512"/>
                <a:gd name="T53" fmla="*/ 245 h 512"/>
                <a:gd name="T54" fmla="*/ 141 w 512"/>
                <a:gd name="T55" fmla="*/ 222 h 512"/>
                <a:gd name="T56" fmla="*/ 145 w 512"/>
                <a:gd name="T57" fmla="*/ 213 h 512"/>
                <a:gd name="T58" fmla="*/ 141 w 512"/>
                <a:gd name="T59" fmla="*/ 204 h 512"/>
                <a:gd name="T60" fmla="*/ 136 w 512"/>
                <a:gd name="T61" fmla="*/ 181 h 512"/>
                <a:gd name="T62" fmla="*/ 152 w 512"/>
                <a:gd name="T63" fmla="*/ 163 h 512"/>
                <a:gd name="T64" fmla="*/ 160 w 512"/>
                <a:gd name="T65" fmla="*/ 158 h 512"/>
                <a:gd name="T66" fmla="*/ 161 w 512"/>
                <a:gd name="T67" fmla="*/ 148 h 512"/>
                <a:gd name="T68" fmla="*/ 168 w 512"/>
                <a:gd name="T69" fmla="*/ 126 h 512"/>
                <a:gd name="T70" fmla="*/ 191 w 512"/>
                <a:gd name="T71" fmla="*/ 118 h 512"/>
                <a:gd name="T72" fmla="*/ 200 w 512"/>
                <a:gd name="T73" fmla="*/ 117 h 512"/>
                <a:gd name="T74" fmla="*/ 206 w 512"/>
                <a:gd name="T75" fmla="*/ 110 h 512"/>
                <a:gd name="T76" fmla="*/ 224 w 512"/>
                <a:gd name="T77" fmla="*/ 93 h 512"/>
                <a:gd name="T78" fmla="*/ 247 w 512"/>
                <a:gd name="T79" fmla="*/ 99 h 512"/>
                <a:gd name="T80" fmla="*/ 256 w 512"/>
                <a:gd name="T81" fmla="*/ 102 h 512"/>
                <a:gd name="T82" fmla="*/ 264 w 512"/>
                <a:gd name="T83" fmla="*/ 99 h 512"/>
                <a:gd name="T84" fmla="*/ 288 w 512"/>
                <a:gd name="T85" fmla="*/ 93 h 512"/>
                <a:gd name="T86" fmla="*/ 306 w 512"/>
                <a:gd name="T87" fmla="*/ 110 h 512"/>
                <a:gd name="T88" fmla="*/ 311 w 512"/>
                <a:gd name="T89" fmla="*/ 117 h 512"/>
                <a:gd name="T90" fmla="*/ 320 w 512"/>
                <a:gd name="T91" fmla="*/ 118 h 512"/>
                <a:gd name="T92" fmla="*/ 343 w 512"/>
                <a:gd name="T93" fmla="*/ 126 h 512"/>
                <a:gd name="T94" fmla="*/ 351 w 512"/>
                <a:gd name="T95" fmla="*/ 148 h 512"/>
                <a:gd name="T96" fmla="*/ 352 w 512"/>
                <a:gd name="T97" fmla="*/ 158 h 512"/>
                <a:gd name="T98" fmla="*/ 359 w 512"/>
                <a:gd name="T99" fmla="*/ 163 h 512"/>
                <a:gd name="T100" fmla="*/ 375 w 512"/>
                <a:gd name="T101" fmla="*/ 181 h 512"/>
                <a:gd name="T102" fmla="*/ 370 w 512"/>
                <a:gd name="T103" fmla="*/ 204 h 512"/>
                <a:gd name="T104" fmla="*/ 367 w 512"/>
                <a:gd name="T105" fmla="*/ 213 h 512"/>
                <a:gd name="T106" fmla="*/ 370 w 512"/>
                <a:gd name="T107" fmla="*/ 222 h 512"/>
                <a:gd name="T108" fmla="*/ 375 w 512"/>
                <a:gd name="T109"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5" y="245"/>
                  </a:moveTo>
                  <a:cubicBezTo>
                    <a:pt x="373" y="254"/>
                    <a:pt x="365" y="259"/>
                    <a:pt x="359" y="263"/>
                  </a:cubicBezTo>
                  <a:cubicBezTo>
                    <a:pt x="356" y="265"/>
                    <a:pt x="353" y="267"/>
                    <a:pt x="352" y="268"/>
                  </a:cubicBezTo>
                  <a:cubicBezTo>
                    <a:pt x="351" y="270"/>
                    <a:pt x="351" y="274"/>
                    <a:pt x="351" y="278"/>
                  </a:cubicBezTo>
                  <a:cubicBezTo>
                    <a:pt x="350" y="285"/>
                    <a:pt x="350" y="294"/>
                    <a:pt x="343" y="300"/>
                  </a:cubicBezTo>
                  <a:cubicBezTo>
                    <a:pt x="337" y="307"/>
                    <a:pt x="328" y="307"/>
                    <a:pt x="320" y="308"/>
                  </a:cubicBezTo>
                  <a:cubicBezTo>
                    <a:pt x="320" y="308"/>
                    <a:pt x="320" y="308"/>
                    <a:pt x="320" y="308"/>
                  </a:cubicBezTo>
                  <a:cubicBezTo>
                    <a:pt x="320" y="416"/>
                    <a:pt x="320" y="416"/>
                    <a:pt x="320" y="416"/>
                  </a:cubicBezTo>
                  <a:cubicBezTo>
                    <a:pt x="320" y="420"/>
                    <a:pt x="318" y="423"/>
                    <a:pt x="314" y="425"/>
                  </a:cubicBezTo>
                  <a:cubicBezTo>
                    <a:pt x="313" y="426"/>
                    <a:pt x="311" y="426"/>
                    <a:pt x="309" y="426"/>
                  </a:cubicBezTo>
                  <a:cubicBezTo>
                    <a:pt x="307" y="426"/>
                    <a:pt x="305" y="426"/>
                    <a:pt x="304" y="425"/>
                  </a:cubicBezTo>
                  <a:cubicBezTo>
                    <a:pt x="256" y="396"/>
                    <a:pt x="256" y="396"/>
                    <a:pt x="256" y="396"/>
                  </a:cubicBezTo>
                  <a:cubicBezTo>
                    <a:pt x="208" y="425"/>
                    <a:pt x="208" y="425"/>
                    <a:pt x="208" y="425"/>
                  </a:cubicBezTo>
                  <a:cubicBezTo>
                    <a:pt x="205" y="427"/>
                    <a:pt x="200" y="427"/>
                    <a:pt x="197" y="425"/>
                  </a:cubicBezTo>
                  <a:cubicBezTo>
                    <a:pt x="194" y="423"/>
                    <a:pt x="192" y="420"/>
                    <a:pt x="192" y="416"/>
                  </a:cubicBezTo>
                  <a:cubicBezTo>
                    <a:pt x="192" y="308"/>
                    <a:pt x="192" y="308"/>
                    <a:pt x="192" y="308"/>
                  </a:cubicBezTo>
                  <a:cubicBezTo>
                    <a:pt x="191" y="308"/>
                    <a:pt x="191" y="308"/>
                    <a:pt x="191" y="308"/>
                  </a:cubicBezTo>
                  <a:cubicBezTo>
                    <a:pt x="184" y="307"/>
                    <a:pt x="175" y="307"/>
                    <a:pt x="168" y="300"/>
                  </a:cubicBezTo>
                  <a:cubicBezTo>
                    <a:pt x="162" y="294"/>
                    <a:pt x="161" y="285"/>
                    <a:pt x="161" y="278"/>
                  </a:cubicBezTo>
                  <a:cubicBezTo>
                    <a:pt x="161" y="274"/>
                    <a:pt x="160" y="270"/>
                    <a:pt x="160" y="268"/>
                  </a:cubicBezTo>
                  <a:cubicBezTo>
                    <a:pt x="159" y="267"/>
                    <a:pt x="155" y="265"/>
                    <a:pt x="152" y="263"/>
                  </a:cubicBezTo>
                  <a:cubicBezTo>
                    <a:pt x="146" y="259"/>
                    <a:pt x="139" y="254"/>
                    <a:pt x="136" y="245"/>
                  </a:cubicBezTo>
                  <a:cubicBezTo>
                    <a:pt x="134" y="236"/>
                    <a:pt x="138" y="228"/>
                    <a:pt x="141" y="222"/>
                  </a:cubicBezTo>
                  <a:cubicBezTo>
                    <a:pt x="143" y="219"/>
                    <a:pt x="145" y="215"/>
                    <a:pt x="145" y="213"/>
                  </a:cubicBezTo>
                  <a:cubicBezTo>
                    <a:pt x="145" y="211"/>
                    <a:pt x="143" y="207"/>
                    <a:pt x="141" y="204"/>
                  </a:cubicBezTo>
                  <a:cubicBezTo>
                    <a:pt x="138" y="198"/>
                    <a:pt x="134" y="190"/>
                    <a:pt x="136" y="181"/>
                  </a:cubicBezTo>
                  <a:cubicBezTo>
                    <a:pt x="139" y="172"/>
                    <a:pt x="146" y="167"/>
                    <a:pt x="152" y="163"/>
                  </a:cubicBezTo>
                  <a:cubicBezTo>
                    <a:pt x="155" y="161"/>
                    <a:pt x="159" y="159"/>
                    <a:pt x="160" y="158"/>
                  </a:cubicBezTo>
                  <a:cubicBezTo>
                    <a:pt x="160" y="156"/>
                    <a:pt x="161" y="152"/>
                    <a:pt x="161" y="148"/>
                  </a:cubicBezTo>
                  <a:cubicBezTo>
                    <a:pt x="161" y="141"/>
                    <a:pt x="162" y="132"/>
                    <a:pt x="168" y="126"/>
                  </a:cubicBezTo>
                  <a:cubicBezTo>
                    <a:pt x="175" y="119"/>
                    <a:pt x="184" y="119"/>
                    <a:pt x="191" y="118"/>
                  </a:cubicBezTo>
                  <a:cubicBezTo>
                    <a:pt x="194" y="118"/>
                    <a:pt x="199" y="118"/>
                    <a:pt x="200" y="117"/>
                  </a:cubicBezTo>
                  <a:cubicBezTo>
                    <a:pt x="202" y="116"/>
                    <a:pt x="204" y="112"/>
                    <a:pt x="206" y="110"/>
                  </a:cubicBezTo>
                  <a:cubicBezTo>
                    <a:pt x="210" y="104"/>
                    <a:pt x="215" y="96"/>
                    <a:pt x="224" y="93"/>
                  </a:cubicBezTo>
                  <a:cubicBezTo>
                    <a:pt x="232" y="91"/>
                    <a:pt x="240" y="95"/>
                    <a:pt x="247" y="99"/>
                  </a:cubicBezTo>
                  <a:cubicBezTo>
                    <a:pt x="250" y="100"/>
                    <a:pt x="254" y="102"/>
                    <a:pt x="256" y="102"/>
                  </a:cubicBezTo>
                  <a:cubicBezTo>
                    <a:pt x="257" y="102"/>
                    <a:pt x="262" y="100"/>
                    <a:pt x="264" y="99"/>
                  </a:cubicBezTo>
                  <a:cubicBezTo>
                    <a:pt x="271" y="95"/>
                    <a:pt x="279" y="91"/>
                    <a:pt x="288" y="93"/>
                  </a:cubicBezTo>
                  <a:cubicBezTo>
                    <a:pt x="297" y="96"/>
                    <a:pt x="302" y="104"/>
                    <a:pt x="306" y="110"/>
                  </a:cubicBezTo>
                  <a:cubicBezTo>
                    <a:pt x="307" y="112"/>
                    <a:pt x="310" y="116"/>
                    <a:pt x="311" y="117"/>
                  </a:cubicBezTo>
                  <a:cubicBezTo>
                    <a:pt x="313" y="118"/>
                    <a:pt x="317" y="118"/>
                    <a:pt x="320" y="118"/>
                  </a:cubicBezTo>
                  <a:cubicBezTo>
                    <a:pt x="328" y="119"/>
                    <a:pt x="337" y="119"/>
                    <a:pt x="343" y="126"/>
                  </a:cubicBezTo>
                  <a:cubicBezTo>
                    <a:pt x="350" y="132"/>
                    <a:pt x="350" y="141"/>
                    <a:pt x="351" y="148"/>
                  </a:cubicBezTo>
                  <a:cubicBezTo>
                    <a:pt x="351" y="152"/>
                    <a:pt x="351" y="156"/>
                    <a:pt x="352" y="158"/>
                  </a:cubicBezTo>
                  <a:cubicBezTo>
                    <a:pt x="353" y="159"/>
                    <a:pt x="356" y="161"/>
                    <a:pt x="359" y="163"/>
                  </a:cubicBezTo>
                  <a:cubicBezTo>
                    <a:pt x="365" y="167"/>
                    <a:pt x="373" y="172"/>
                    <a:pt x="375" y="181"/>
                  </a:cubicBezTo>
                  <a:cubicBezTo>
                    <a:pt x="378" y="190"/>
                    <a:pt x="373" y="198"/>
                    <a:pt x="370" y="204"/>
                  </a:cubicBezTo>
                  <a:cubicBezTo>
                    <a:pt x="369" y="207"/>
                    <a:pt x="367" y="211"/>
                    <a:pt x="367" y="213"/>
                  </a:cubicBezTo>
                  <a:cubicBezTo>
                    <a:pt x="367" y="215"/>
                    <a:pt x="369" y="219"/>
                    <a:pt x="370" y="222"/>
                  </a:cubicBezTo>
                  <a:cubicBezTo>
                    <a:pt x="373" y="228"/>
                    <a:pt x="378" y="236"/>
                    <a:pt x="375" y="24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23169464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2632799"/>
            <a:ext cx="10418233" cy="1592403"/>
          </a:xfrm>
        </p:spPr>
        <p:txBody>
          <a:bodyPr anchor="ctr"/>
          <a:lstStyle/>
          <a:p>
            <a:r>
              <a:rPr lang="de-DE" sz="4800" dirty="0" smtClean="0"/>
              <a:t>Other Capabilities</a:t>
            </a:r>
            <a:endParaRPr lang="en-GB" sz="4800" dirty="0"/>
          </a:p>
        </p:txBody>
      </p:sp>
    </p:spTree>
    <p:extLst>
      <p:ext uri="{BB962C8B-B14F-4D97-AF65-F5344CB8AC3E}">
        <p14:creationId xmlns:p14="http://schemas.microsoft.com/office/powerpoint/2010/main" val="145160669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vert="horz" lIns="0" tIns="0" rIns="0" bIns="0" rtlCol="0" anchor="t" anchorCtr="0">
            <a:noAutofit/>
          </a:bodyPr>
          <a:lstStyle/>
          <a:p>
            <a:r>
              <a:rPr lang="de-DE" sz="2800" b="1" dirty="0">
                <a:solidFill>
                  <a:schemeClr val="accent6">
                    <a:lumMod val="50000"/>
                  </a:schemeClr>
                </a:solidFill>
              </a:rPr>
              <a:t>Safe Search/Not safe for work (NSFW)</a:t>
            </a:r>
            <a:endParaRPr lang="en-GB" sz="2800" b="1" dirty="0">
              <a:solidFill>
                <a:schemeClr val="accent6">
                  <a:lumMod val="50000"/>
                </a:schemeClr>
              </a:solidFill>
            </a:endParaRPr>
          </a:p>
        </p:txBody>
      </p:sp>
      <p:graphicFrame>
        <p:nvGraphicFramePr>
          <p:cNvPr id="52" name="Table 51"/>
          <p:cNvGraphicFramePr>
            <a:graphicFrameLocks noGrp="1"/>
          </p:cNvGraphicFramePr>
          <p:nvPr>
            <p:extLst>
              <p:ext uri="{D42A27DB-BD31-4B8C-83A1-F6EECF244321}">
                <p14:modId xmlns:p14="http://schemas.microsoft.com/office/powerpoint/2010/main" val="1767338632"/>
              </p:ext>
            </p:extLst>
          </p:nvPr>
        </p:nvGraphicFramePr>
        <p:xfrm>
          <a:off x="3360100" y="3597156"/>
          <a:ext cx="2556000" cy="2212537"/>
        </p:xfrm>
        <a:graphic>
          <a:graphicData uri="http://schemas.openxmlformats.org/drawingml/2006/table">
            <a:tbl>
              <a:tblPr firstRow="1" bandRow="1"/>
              <a:tblGrid>
                <a:gridCol w="864428"/>
                <a:gridCol w="932688"/>
                <a:gridCol w="758884"/>
              </a:tblGrid>
              <a:tr h="431557">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Google Vision</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Clarifai</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Adult</a:t>
                      </a:r>
                      <a:endParaRPr lang="en-US" sz="1100" b="1" dirty="0">
                        <a:latin typeface="+mn-lt"/>
                      </a:endParaRPr>
                    </a:p>
                  </a:txBody>
                  <a:tcPr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Unlikely</a:t>
                      </a:r>
                      <a:endParaRPr lang="en-US" sz="10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Medical</a:t>
                      </a: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Possible</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EECB4C"/>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Spoofed</a:t>
                      </a:r>
                      <a:endParaRPr lang="en-US" sz="1100" b="1" dirty="0">
                        <a:latin typeface="+mn-lt"/>
                      </a:endParaRP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Very</a:t>
                      </a:r>
                      <a:r>
                        <a:rPr lang="de-DE" sz="1000" baseline="0" dirty="0" smtClean="0">
                          <a:latin typeface="+mn-lt"/>
                        </a:rPr>
                        <a:t> </a:t>
                      </a:r>
                      <a:r>
                        <a:rPr lang="de-DE" sz="1000" baseline="0" dirty="0" err="1" smtClean="0">
                          <a:latin typeface="+mn-lt"/>
                        </a:rPr>
                        <a:t>unlikely</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Violence</a:t>
                      </a:r>
                      <a:endParaRPr lang="en-US" sz="1100" b="1" dirty="0">
                        <a:latin typeface="+mn-lt"/>
                      </a:endParaRP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Likely</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C9C9"/>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NSFW</a:t>
                      </a:r>
                      <a:endParaRPr lang="en-US" sz="1100" b="1" dirty="0">
                        <a:latin typeface="+mn-lt"/>
                      </a:endParaRPr>
                    </a:p>
                  </a:txBody>
                  <a:tcPr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smtClean="0">
                          <a:latin typeface="+mn-lt"/>
                        </a:rPr>
                        <a:t>0.2%</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r>
            </a:tbl>
          </a:graphicData>
        </a:graphic>
      </p:graphicFrame>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100" y="1554262"/>
            <a:ext cx="2556000" cy="1763640"/>
          </a:xfrm>
          <a:prstGeom prst="rect">
            <a:avLst/>
          </a:prstGeom>
        </p:spPr>
      </p:pic>
      <p:pic>
        <p:nvPicPr>
          <p:cNvPr id="54" name="Picture 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913" y="1895624"/>
            <a:ext cx="2556000" cy="1080916"/>
          </a:xfrm>
          <a:prstGeom prst="rect">
            <a:avLst/>
          </a:prstGeom>
        </p:spPr>
      </p:pic>
      <p:pic>
        <p:nvPicPr>
          <p:cNvPr id="58" name="Picture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7287" y="1715928"/>
            <a:ext cx="2556000" cy="1440307"/>
          </a:xfrm>
          <a:prstGeom prst="rect">
            <a:avLst/>
          </a:prstGeom>
        </p:spPr>
      </p:pic>
      <p:pic>
        <p:nvPicPr>
          <p:cNvPr id="59" name="Picture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94474" y="1615951"/>
            <a:ext cx="2556000" cy="1672354"/>
          </a:xfrm>
          <a:prstGeom prst="rect">
            <a:avLst/>
          </a:prstGeom>
        </p:spPr>
      </p:pic>
      <p:graphicFrame>
        <p:nvGraphicFramePr>
          <p:cNvPr id="60" name="Table 59"/>
          <p:cNvGraphicFramePr>
            <a:graphicFrameLocks noGrp="1"/>
          </p:cNvGraphicFramePr>
          <p:nvPr>
            <p:extLst>
              <p:ext uri="{D42A27DB-BD31-4B8C-83A1-F6EECF244321}">
                <p14:modId xmlns:p14="http://schemas.microsoft.com/office/powerpoint/2010/main" val="2180407351"/>
              </p:ext>
            </p:extLst>
          </p:nvPr>
        </p:nvGraphicFramePr>
        <p:xfrm>
          <a:off x="442913" y="3597156"/>
          <a:ext cx="2556000" cy="2212537"/>
        </p:xfrm>
        <a:graphic>
          <a:graphicData uri="http://schemas.openxmlformats.org/drawingml/2006/table">
            <a:tbl>
              <a:tblPr firstRow="1" bandRow="1"/>
              <a:tblGrid>
                <a:gridCol w="864428"/>
                <a:gridCol w="932688"/>
                <a:gridCol w="758884"/>
              </a:tblGrid>
              <a:tr h="431557">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Google Vision</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Clarifai</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Adult</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Very</a:t>
                      </a:r>
                      <a:r>
                        <a:rPr lang="de-DE" sz="1000" dirty="0" smtClean="0">
                          <a:latin typeface="+mn-lt"/>
                        </a:rPr>
                        <a:t> </a:t>
                      </a:r>
                      <a:r>
                        <a:rPr lang="de-DE" sz="1000" dirty="0" err="1" smtClean="0">
                          <a:latin typeface="+mn-lt"/>
                        </a:rPr>
                        <a:t>unlikely</a:t>
                      </a:r>
                      <a:endParaRPr lang="en-US" sz="10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Medical</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1000" dirty="0" err="1" smtClean="0">
                          <a:latin typeface="+mn-lt"/>
                        </a:rPr>
                        <a:t>Very</a:t>
                      </a:r>
                      <a:r>
                        <a:rPr lang="de-DE" sz="1000" dirty="0" smtClean="0">
                          <a:latin typeface="+mn-lt"/>
                        </a:rPr>
                        <a:t> </a:t>
                      </a:r>
                      <a:r>
                        <a:rPr lang="de-DE" sz="1000" dirty="0" err="1" smtClean="0">
                          <a:latin typeface="+mn-lt"/>
                        </a:rPr>
                        <a:t>unlikely</a:t>
                      </a:r>
                      <a:endParaRPr lang="en-US" sz="1000" dirty="0" smtClean="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Spoofed</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Very</a:t>
                      </a:r>
                      <a:r>
                        <a:rPr lang="de-DE" sz="1000" baseline="0" dirty="0" smtClean="0">
                          <a:latin typeface="+mn-lt"/>
                        </a:rPr>
                        <a:t> </a:t>
                      </a:r>
                      <a:r>
                        <a:rPr lang="de-DE" sz="1000" baseline="0" dirty="0" err="1" smtClean="0">
                          <a:latin typeface="+mn-lt"/>
                        </a:rPr>
                        <a:t>unlikely</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Violence</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kern="1200" dirty="0" err="1" smtClean="0">
                          <a:solidFill>
                            <a:schemeClr val="dk1"/>
                          </a:solidFill>
                          <a:latin typeface="+mn-lt"/>
                          <a:ea typeface="+mn-ea"/>
                          <a:cs typeface="+mn-cs"/>
                        </a:rPr>
                        <a:t>Unlikely</a:t>
                      </a:r>
                      <a:endParaRPr lang="en-US" sz="1000" kern="1200" dirty="0">
                        <a:solidFill>
                          <a:schemeClr val="dk1"/>
                        </a:solidFill>
                        <a:latin typeface="+mn-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NSFW</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smtClean="0">
                          <a:latin typeface="+mn-lt"/>
                        </a:rPr>
                        <a:t>0.1%</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2471422979"/>
              </p:ext>
            </p:extLst>
          </p:nvPr>
        </p:nvGraphicFramePr>
        <p:xfrm>
          <a:off x="6277287" y="3597156"/>
          <a:ext cx="2556000" cy="2212537"/>
        </p:xfrm>
        <a:graphic>
          <a:graphicData uri="http://schemas.openxmlformats.org/drawingml/2006/table">
            <a:tbl>
              <a:tblPr firstRow="1" bandRow="1"/>
              <a:tblGrid>
                <a:gridCol w="864428"/>
                <a:gridCol w="932688"/>
                <a:gridCol w="758884"/>
              </a:tblGrid>
              <a:tr h="431557">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Google Vision</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Clarifai</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Adult</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Very</a:t>
                      </a:r>
                      <a:r>
                        <a:rPr lang="de-DE" sz="1000" dirty="0" smtClean="0">
                          <a:latin typeface="+mn-lt"/>
                        </a:rPr>
                        <a:t> </a:t>
                      </a:r>
                      <a:r>
                        <a:rPr lang="de-DE" sz="1000" dirty="0" err="1" smtClean="0">
                          <a:latin typeface="+mn-lt"/>
                        </a:rPr>
                        <a:t>unlikely</a:t>
                      </a:r>
                      <a:endParaRPr lang="en-US" sz="10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Medical</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Unlikely</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Spoofed</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baseline="0" dirty="0" err="1" smtClean="0">
                          <a:latin typeface="+mn-lt"/>
                        </a:rPr>
                        <a:t>Very</a:t>
                      </a:r>
                      <a:r>
                        <a:rPr lang="de-DE" sz="1000" baseline="0" dirty="0" smtClean="0">
                          <a:latin typeface="+mn-lt"/>
                        </a:rPr>
                        <a:t> </a:t>
                      </a:r>
                      <a:r>
                        <a:rPr lang="de-DE" sz="1000" baseline="0" dirty="0" err="1" smtClean="0">
                          <a:latin typeface="+mn-lt"/>
                        </a:rPr>
                        <a:t>unlikely</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Violence</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Very</a:t>
                      </a:r>
                      <a:r>
                        <a:rPr lang="de-DE" sz="1000" dirty="0" smtClean="0">
                          <a:latin typeface="+mn-lt"/>
                        </a:rPr>
                        <a:t> </a:t>
                      </a:r>
                      <a:r>
                        <a:rPr lang="de-DE" sz="1000" dirty="0" err="1" smtClean="0">
                          <a:latin typeface="+mn-lt"/>
                        </a:rPr>
                        <a:t>likely</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5B5B"/>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NSFW</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smtClean="0">
                          <a:latin typeface="+mn-lt"/>
                        </a:rPr>
                        <a:t>0.3%</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r>
            </a:tbl>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2745163702"/>
              </p:ext>
            </p:extLst>
          </p:nvPr>
        </p:nvGraphicFramePr>
        <p:xfrm>
          <a:off x="9194474" y="3597156"/>
          <a:ext cx="2556000" cy="2212537"/>
        </p:xfrm>
        <a:graphic>
          <a:graphicData uri="http://schemas.openxmlformats.org/drawingml/2006/table">
            <a:tbl>
              <a:tblPr firstRow="1" bandRow="1"/>
              <a:tblGrid>
                <a:gridCol w="864428"/>
                <a:gridCol w="932688"/>
                <a:gridCol w="758884"/>
              </a:tblGrid>
              <a:tr h="431557">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Google Vision</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Clarifai</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Adult</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Very</a:t>
                      </a:r>
                      <a:r>
                        <a:rPr lang="de-DE" sz="1000" dirty="0" smtClean="0">
                          <a:latin typeface="+mn-lt"/>
                        </a:rPr>
                        <a:t> </a:t>
                      </a:r>
                      <a:r>
                        <a:rPr lang="de-DE" sz="1000" dirty="0" err="1" smtClean="0">
                          <a:latin typeface="+mn-lt"/>
                        </a:rPr>
                        <a:t>unlikely</a:t>
                      </a:r>
                      <a:endParaRPr lang="en-US" sz="10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Medical</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1000" dirty="0" err="1" smtClean="0">
                          <a:latin typeface="+mn-lt"/>
                        </a:rPr>
                        <a:t>Very</a:t>
                      </a:r>
                      <a:r>
                        <a:rPr lang="de-DE" sz="1000" dirty="0" smtClean="0">
                          <a:latin typeface="+mn-lt"/>
                        </a:rPr>
                        <a:t> </a:t>
                      </a:r>
                      <a:r>
                        <a:rPr lang="de-DE" sz="1000" dirty="0" err="1" smtClean="0">
                          <a:latin typeface="+mn-lt"/>
                        </a:rPr>
                        <a:t>unlikely</a:t>
                      </a:r>
                      <a:endParaRPr lang="en-US" sz="1000" dirty="0" smtClean="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Spoofed</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Very</a:t>
                      </a:r>
                      <a:r>
                        <a:rPr lang="de-DE" sz="1000" baseline="0" dirty="0" smtClean="0">
                          <a:latin typeface="+mn-lt"/>
                        </a:rPr>
                        <a:t> </a:t>
                      </a:r>
                      <a:r>
                        <a:rPr lang="de-DE" sz="1000" baseline="0" dirty="0" err="1" smtClean="0">
                          <a:latin typeface="+mn-lt"/>
                        </a:rPr>
                        <a:t>unlikely</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Violence</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err="1" smtClean="0">
                          <a:latin typeface="+mn-lt"/>
                        </a:rPr>
                        <a:t>Possible</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EECB4C"/>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NSFW</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000" dirty="0" smtClean="0">
                          <a:latin typeface="+mn-lt"/>
                        </a:rPr>
                        <a:t>0.7%</a:t>
                      </a:r>
                      <a:endParaRPr lang="en-US" sz="1000" dirty="0">
                        <a:latin typeface="+mn-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r>
            </a:tbl>
          </a:graphicData>
        </a:graphic>
      </p:graphicFrame>
    </p:spTree>
    <p:extLst>
      <p:ext uri="{BB962C8B-B14F-4D97-AF65-F5344CB8AC3E}">
        <p14:creationId xmlns:p14="http://schemas.microsoft.com/office/powerpoint/2010/main" val="193907313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vert="horz" lIns="0" tIns="0" rIns="0" bIns="0" rtlCol="0" anchor="t" anchorCtr="0">
            <a:noAutofit/>
          </a:bodyPr>
          <a:lstStyle/>
          <a:p>
            <a:r>
              <a:rPr lang="de-DE" sz="2800" b="1" dirty="0">
                <a:solidFill>
                  <a:schemeClr val="accent6">
                    <a:lumMod val="50000"/>
                  </a:schemeClr>
                </a:solidFill>
              </a:rPr>
              <a:t>Safe Search/Not safe for work (NSFW)</a:t>
            </a:r>
            <a:endParaRPr lang="en-GB" sz="2800" b="1" dirty="0">
              <a:solidFill>
                <a:schemeClr val="accent6">
                  <a:lumMod val="50000"/>
                </a:schemeClr>
              </a:solidFill>
            </a:endParaRPr>
          </a:p>
        </p:txBody>
      </p:sp>
      <p:graphicFrame>
        <p:nvGraphicFramePr>
          <p:cNvPr id="52" name="Table 51"/>
          <p:cNvGraphicFramePr>
            <a:graphicFrameLocks noGrp="1"/>
          </p:cNvGraphicFramePr>
          <p:nvPr>
            <p:extLst>
              <p:ext uri="{D42A27DB-BD31-4B8C-83A1-F6EECF244321}">
                <p14:modId xmlns:p14="http://schemas.microsoft.com/office/powerpoint/2010/main" val="4172054679"/>
              </p:ext>
            </p:extLst>
          </p:nvPr>
        </p:nvGraphicFramePr>
        <p:xfrm>
          <a:off x="3360100" y="3597156"/>
          <a:ext cx="2556000" cy="2212537"/>
        </p:xfrm>
        <a:graphic>
          <a:graphicData uri="http://schemas.openxmlformats.org/drawingml/2006/table">
            <a:tbl>
              <a:tblPr firstRow="1" bandRow="1"/>
              <a:tblGrid>
                <a:gridCol w="864428"/>
                <a:gridCol w="932688"/>
                <a:gridCol w="758884"/>
              </a:tblGrid>
              <a:tr h="431557">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Google Vision</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Clarifai</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Adult</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Unlikely</a:t>
                      </a:r>
                      <a:endParaRPr lang="en-US" sz="10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Medical</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Very</a:t>
                      </a:r>
                      <a:r>
                        <a:rPr lang="de-DE" sz="1000" baseline="0" dirty="0" smtClean="0"/>
                        <a:t> </a:t>
                      </a:r>
                      <a:r>
                        <a:rPr lang="de-DE" sz="1000" baseline="0" dirty="0" err="1" smtClean="0"/>
                        <a:t>unlikely</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Spoofed</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Very</a:t>
                      </a:r>
                      <a:r>
                        <a:rPr lang="de-DE" sz="1000" baseline="0" dirty="0" smtClean="0"/>
                        <a:t> </a:t>
                      </a:r>
                      <a:r>
                        <a:rPr lang="de-DE" sz="1000" baseline="0" dirty="0" err="1" smtClean="0"/>
                        <a:t>unlikely</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Violence</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Unlikely</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NSFW</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de-DE" sz="1000" dirty="0" smtClean="0"/>
                        <a:t>59.8%</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EECB4C"/>
                    </a:solidFill>
                  </a:tcPr>
                </a:tc>
              </a:tr>
            </a:tbl>
          </a:graphicData>
        </a:graphic>
      </p:graphicFrame>
      <p:graphicFrame>
        <p:nvGraphicFramePr>
          <p:cNvPr id="60" name="Table 59"/>
          <p:cNvGraphicFramePr>
            <a:graphicFrameLocks noGrp="1"/>
          </p:cNvGraphicFramePr>
          <p:nvPr>
            <p:extLst>
              <p:ext uri="{D42A27DB-BD31-4B8C-83A1-F6EECF244321}">
                <p14:modId xmlns:p14="http://schemas.microsoft.com/office/powerpoint/2010/main" val="2928926013"/>
              </p:ext>
            </p:extLst>
          </p:nvPr>
        </p:nvGraphicFramePr>
        <p:xfrm>
          <a:off x="442913" y="3597156"/>
          <a:ext cx="2556000" cy="2212537"/>
        </p:xfrm>
        <a:graphic>
          <a:graphicData uri="http://schemas.openxmlformats.org/drawingml/2006/table">
            <a:tbl>
              <a:tblPr firstRow="1" bandRow="1"/>
              <a:tblGrid>
                <a:gridCol w="864428"/>
                <a:gridCol w="932688"/>
                <a:gridCol w="758884"/>
              </a:tblGrid>
              <a:tr h="431557">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Google Vision</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Clarifai</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Adult</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Unlikely</a:t>
                      </a:r>
                      <a:endParaRPr lang="en-US" sz="10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Medical</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1000" dirty="0" err="1" smtClean="0"/>
                        <a:t>Unlikely</a:t>
                      </a:r>
                      <a:endParaRPr lang="en-US" sz="1000" dirty="0" smtClean="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Spoofed</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Very</a:t>
                      </a:r>
                      <a:r>
                        <a:rPr lang="de-DE" sz="1000" baseline="0" dirty="0" smtClean="0"/>
                        <a:t> </a:t>
                      </a:r>
                      <a:r>
                        <a:rPr lang="de-DE" sz="1000" baseline="0" dirty="0" err="1" smtClean="0"/>
                        <a:t>unlikely</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Violence</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1000" dirty="0" err="1" smtClean="0"/>
                        <a:t>Very</a:t>
                      </a:r>
                      <a:r>
                        <a:rPr lang="de-DE" sz="1000" baseline="0" dirty="0" smtClean="0"/>
                        <a:t> </a:t>
                      </a:r>
                      <a:r>
                        <a:rPr lang="de-DE" sz="1000" baseline="0" dirty="0" err="1" smtClean="0"/>
                        <a:t>unlikely</a:t>
                      </a:r>
                      <a:endParaRPr lang="en-US" sz="1000" dirty="0" smtClean="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NSFW</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de-DE" sz="1000" dirty="0" smtClean="0"/>
                        <a:t>1.1%</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r>
            </a:tbl>
          </a:graphicData>
        </a:graphic>
      </p:graphicFrame>
      <p:graphicFrame>
        <p:nvGraphicFramePr>
          <p:cNvPr id="61" name="Table 60"/>
          <p:cNvGraphicFramePr>
            <a:graphicFrameLocks noGrp="1"/>
          </p:cNvGraphicFramePr>
          <p:nvPr>
            <p:extLst>
              <p:ext uri="{D42A27DB-BD31-4B8C-83A1-F6EECF244321}">
                <p14:modId xmlns:p14="http://schemas.microsoft.com/office/powerpoint/2010/main" val="1244563356"/>
              </p:ext>
            </p:extLst>
          </p:nvPr>
        </p:nvGraphicFramePr>
        <p:xfrm>
          <a:off x="6277287" y="3597156"/>
          <a:ext cx="2556000" cy="2212537"/>
        </p:xfrm>
        <a:graphic>
          <a:graphicData uri="http://schemas.openxmlformats.org/drawingml/2006/table">
            <a:tbl>
              <a:tblPr firstRow="1" bandRow="1"/>
              <a:tblGrid>
                <a:gridCol w="864428"/>
                <a:gridCol w="932688"/>
                <a:gridCol w="758884"/>
              </a:tblGrid>
              <a:tr h="431557">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Google Vision</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Clarifai</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Adult</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Likely</a:t>
                      </a:r>
                      <a:endParaRPr lang="en-US" sz="10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C9C9"/>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Medical</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Very</a:t>
                      </a:r>
                      <a:r>
                        <a:rPr lang="de-DE" sz="1000" baseline="0" dirty="0" smtClean="0"/>
                        <a:t> </a:t>
                      </a:r>
                      <a:r>
                        <a:rPr lang="de-DE" sz="1000" baseline="0" dirty="0" err="1" smtClean="0"/>
                        <a:t>unlikely</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Spoofed</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Very</a:t>
                      </a:r>
                      <a:r>
                        <a:rPr lang="de-DE" sz="1000" baseline="0" dirty="0" smtClean="0"/>
                        <a:t> </a:t>
                      </a:r>
                      <a:r>
                        <a:rPr lang="de-DE" sz="1000" baseline="0" dirty="0" err="1" smtClean="0"/>
                        <a:t>unlikely</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Violence</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1000" dirty="0" err="1" smtClean="0"/>
                        <a:t>Very</a:t>
                      </a:r>
                      <a:r>
                        <a:rPr lang="de-DE" sz="1000" baseline="0" dirty="0" smtClean="0"/>
                        <a:t> </a:t>
                      </a:r>
                      <a:r>
                        <a:rPr lang="de-DE" sz="1000" baseline="0" dirty="0" err="1" smtClean="0"/>
                        <a:t>unlikely</a:t>
                      </a:r>
                      <a:endParaRPr lang="en-US" sz="1000" dirty="0" smtClean="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NSFW</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de-DE" sz="1000" dirty="0" smtClean="0"/>
                        <a:t>85.1%</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C9C9"/>
                    </a:solidFill>
                  </a:tcPr>
                </a:tc>
              </a:tr>
            </a:tbl>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2951376935"/>
              </p:ext>
            </p:extLst>
          </p:nvPr>
        </p:nvGraphicFramePr>
        <p:xfrm>
          <a:off x="9194474" y="3597156"/>
          <a:ext cx="2556000" cy="2212537"/>
        </p:xfrm>
        <a:graphic>
          <a:graphicData uri="http://schemas.openxmlformats.org/drawingml/2006/table">
            <a:tbl>
              <a:tblPr firstRow="1" bandRow="1"/>
              <a:tblGrid>
                <a:gridCol w="864428"/>
                <a:gridCol w="932688"/>
                <a:gridCol w="758884"/>
              </a:tblGrid>
              <a:tr h="431557">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sz="1000" dirty="0"/>
                    </a:p>
                  </a:txBody>
                  <a:tcPr anchor="ctr">
                    <a:lnL w="12700" cmpd="sng">
                      <a:solidFill>
                        <a:srgbClr val="D8D8D8"/>
                      </a:solidFill>
                    </a:lnL>
                    <a:lnR w="12700" cmpd="sng">
                      <a:solidFill>
                        <a:srgbClr val="D8D8D8"/>
                      </a:solidFill>
                    </a:lnR>
                    <a:lnT w="12700" cmpd="sng">
                      <a:solidFill>
                        <a:srgbClr val="D8D8D8"/>
                      </a:solidFill>
                    </a:lnT>
                    <a:lnB w="381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Google Vision</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r>
                        <a:rPr lang="de-DE" sz="1100" b="1" dirty="0" smtClean="0">
                          <a:solidFill>
                            <a:schemeClr val="bg1"/>
                          </a:solidFill>
                          <a:latin typeface="+mj-lt"/>
                        </a:rPr>
                        <a:t>Clarifai</a:t>
                      </a:r>
                      <a:endParaRPr lang="en-US" sz="1100" b="1" dirty="0">
                        <a:solidFill>
                          <a:schemeClr val="bg1"/>
                        </a:solidFill>
                        <a:latin typeface="+mj-lt"/>
                      </a:endParaRPr>
                    </a:p>
                  </a:txBody>
                  <a:tcPr anchor="ctr">
                    <a:lnL w="12700" cmpd="sng">
                      <a:solidFill>
                        <a:srgbClr val="D8D8D8"/>
                      </a:solidFill>
                    </a:lnL>
                    <a:lnR w="12700" cmpd="sng">
                      <a:solidFill>
                        <a:srgbClr val="D8D8D8"/>
                      </a:solidFill>
                    </a:lnR>
                    <a:lnT w="12700" cmpd="sng">
                      <a:solidFill>
                        <a:srgbClr val="D8D8D8"/>
                      </a:solidFill>
                    </a:lnT>
                    <a:lnB w="38100" cap="flat" cmpd="sng" algn="ctr">
                      <a:solidFill>
                        <a:srgbClr val="D8D8D8"/>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Adult</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381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Very</a:t>
                      </a:r>
                      <a:r>
                        <a:rPr lang="de-DE" sz="1000" dirty="0" smtClean="0"/>
                        <a:t> </a:t>
                      </a:r>
                      <a:r>
                        <a:rPr lang="de-DE" sz="1000" dirty="0" err="1" smtClean="0"/>
                        <a:t>likely</a:t>
                      </a:r>
                      <a:endParaRPr lang="en-US" sz="10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381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Medical</a:t>
                      </a: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Unlikely</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Spoofed</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r>
                        <a:rPr lang="de-DE" sz="1000" dirty="0" err="1" smtClean="0"/>
                        <a:t>Very</a:t>
                      </a:r>
                      <a:r>
                        <a:rPr lang="de-DE" sz="1000" baseline="0" dirty="0" smtClean="0"/>
                        <a:t> </a:t>
                      </a:r>
                      <a:r>
                        <a:rPr lang="de-DE" sz="1000" baseline="0" dirty="0" err="1" smtClean="0"/>
                        <a:t>unlikely</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n-lt"/>
                        </a:rPr>
                        <a:t>Violence</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1000" dirty="0" err="1" smtClean="0"/>
                        <a:t>Very</a:t>
                      </a:r>
                      <a:r>
                        <a:rPr lang="de-DE" sz="1000" baseline="0" dirty="0" smtClean="0"/>
                        <a:t> </a:t>
                      </a:r>
                      <a:r>
                        <a:rPr lang="de-DE" sz="1000" baseline="0" dirty="0" err="1" smtClean="0"/>
                        <a:t>unlikely</a:t>
                      </a:r>
                      <a:endParaRPr lang="en-US" sz="1000" dirty="0" smtClean="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356196">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n-lt"/>
                        </a:rPr>
                        <a:t>NSFW</a:t>
                      </a:r>
                      <a:endParaRPr lang="en-US" sz="1100" b="1" dirty="0">
                        <a:latin typeface="+mn-lt"/>
                      </a:endParaRPr>
                    </a:p>
                  </a:txBody>
                  <a:tcPr anchor="ctr">
                    <a:lnL w="12700" cmpd="sng">
                      <a:solidFill>
                        <a:srgbClr val="D8D8D8"/>
                      </a:solidFill>
                    </a:lnL>
                    <a:lnR w="12700" cap="flat" cmpd="sng" algn="ctr">
                      <a:solidFill>
                        <a:srgbClr val="D8D8D8"/>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p>
                      <a:pPr algn="ct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de-DE" sz="1000" dirty="0" smtClean="0"/>
                        <a:t>99.6%</a:t>
                      </a:r>
                      <a:endParaRPr lang="en-US" sz="1000" dirty="0"/>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5B5B"/>
                    </a:solidFill>
                  </a:tcPr>
                </a:tc>
              </a:tr>
            </a:tbl>
          </a:graphicData>
        </a:graphic>
      </p:graphicFrame>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100" y="1459656"/>
            <a:ext cx="2556000" cy="1702747"/>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913" y="1591029"/>
            <a:ext cx="2556000" cy="1440000"/>
          </a:xfrm>
          <a:prstGeom prst="rect">
            <a:avLst/>
          </a:prstGeom>
        </p:spPr>
      </p:pic>
      <p:pic>
        <p:nvPicPr>
          <p:cNvPr id="13" name="Picture 12"/>
          <p:cNvPicPr>
            <a:picLocks noChangeAspect="1"/>
          </p:cNvPicPr>
          <p:nvPr/>
        </p:nvPicPr>
        <p:blipFill>
          <a:blip r:embed="rId5"/>
          <a:stretch>
            <a:fillRect/>
          </a:stretch>
        </p:blipFill>
        <p:spPr>
          <a:xfrm>
            <a:off x="9194474" y="1514083"/>
            <a:ext cx="2556000" cy="1593892"/>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t="4845" b="11681"/>
          <a:stretch/>
        </p:blipFill>
        <p:spPr>
          <a:xfrm>
            <a:off x="6277287" y="1244229"/>
            <a:ext cx="2556000" cy="2133601"/>
          </a:xfrm>
          <a:prstGeom prst="rect">
            <a:avLst/>
          </a:prstGeom>
        </p:spPr>
      </p:pic>
    </p:spTree>
    <p:extLst>
      <p:ext uri="{BB962C8B-B14F-4D97-AF65-F5344CB8AC3E}">
        <p14:creationId xmlns:p14="http://schemas.microsoft.com/office/powerpoint/2010/main" val="191299360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2632799"/>
            <a:ext cx="10418233" cy="1592403"/>
          </a:xfrm>
        </p:spPr>
        <p:txBody>
          <a:bodyPr anchor="ctr"/>
          <a:lstStyle/>
          <a:p>
            <a:r>
              <a:rPr lang="de-DE" sz="4800" dirty="0"/>
              <a:t>Image </a:t>
            </a:r>
            <a:r>
              <a:rPr lang="de-DE" sz="4800" dirty="0" smtClean="0"/>
              <a:t>Recognition</a:t>
            </a:r>
            <a:endParaRPr lang="en-GB" sz="4800" dirty="0"/>
          </a:p>
        </p:txBody>
      </p:sp>
    </p:spTree>
    <p:extLst>
      <p:ext uri="{BB962C8B-B14F-4D97-AF65-F5344CB8AC3E}">
        <p14:creationId xmlns:p14="http://schemas.microsoft.com/office/powerpoint/2010/main" val="63119980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vert="horz" lIns="0" tIns="0" rIns="0" bIns="0" rtlCol="0" anchor="t" anchorCtr="0">
            <a:noAutofit/>
          </a:bodyPr>
          <a:lstStyle/>
          <a:p>
            <a:r>
              <a:rPr lang="en-GB" sz="2800" b="1" dirty="0" smtClean="0">
                <a:solidFill>
                  <a:schemeClr val="accent6">
                    <a:lumMod val="50000"/>
                  </a:schemeClr>
                </a:solidFill>
              </a:rPr>
              <a:t>Text Recognition - Handwriting Google</a:t>
            </a:r>
            <a:endParaRPr lang="en-GB" sz="2800" b="1" dirty="0">
              <a:solidFill>
                <a:schemeClr val="accent6">
                  <a:lumMod val="50000"/>
                </a:schemeClr>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2051" y="1518657"/>
            <a:ext cx="3492000" cy="1862400"/>
          </a:xfrm>
          <a:prstGeom prst="rect">
            <a:avLst/>
          </a:prstGeom>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2482" y="1576857"/>
            <a:ext cx="3492000" cy="1746000"/>
          </a:xfrm>
          <a:prstGeom prst="rect">
            <a:avLst/>
          </a:prstGeom>
          <a:effectLst>
            <a:outerShdw blurRad="50800" dist="38100" dir="2700000" algn="tl" rotWithShape="0">
              <a:prstClr val="black">
                <a:alpha val="40000"/>
              </a:prstClr>
            </a:outerShdw>
          </a:effectLst>
        </p:spPr>
      </p:pic>
      <p:sp>
        <p:nvSpPr>
          <p:cNvPr id="18" name="TextBox 17"/>
          <p:cNvSpPr txBox="1"/>
          <p:nvPr/>
        </p:nvSpPr>
        <p:spPr bwMode="gray">
          <a:xfrm>
            <a:off x="442913" y="3683838"/>
            <a:ext cx="3492000" cy="1548000"/>
          </a:xfrm>
          <a:prstGeom prst="rect">
            <a:avLst/>
          </a:prstGeom>
          <a:noFill/>
        </p:spPr>
        <p:txBody>
          <a:bodyPr wrap="square" lIns="0" tIns="0" rIns="0" bIns="0" rtlCol="0" anchor="ctr" anchorCtr="0">
            <a:noAutofit/>
          </a:bodyPr>
          <a:lstStyle>
            <a:defPPr>
              <a:defRPr lang="en-US"/>
            </a:defPPr>
            <a:lvl1pPr algn="ctr">
              <a:defRPr sz="1400">
                <a:solidFill>
                  <a:srgbClr val="404040"/>
                </a:solidFill>
              </a:defRPr>
            </a:lvl1pPr>
          </a:lstStyle>
          <a:p>
            <a:r>
              <a:rPr lang="en-US" dirty="0"/>
              <a:t>This is </a:t>
            </a:r>
            <a:r>
              <a:rPr lang="en-US" dirty="0" err="1"/>
              <a:t>hanod</a:t>
            </a:r>
            <a:r>
              <a:rPr lang="en-US" dirty="0"/>
              <a:t> written text</a:t>
            </a:r>
            <a:endParaRPr lang="en-GB" dirty="0"/>
          </a:p>
          <a:p>
            <a:r>
              <a:rPr lang="en-US" dirty="0"/>
              <a:t>in </a:t>
            </a:r>
            <a:r>
              <a:rPr lang="en-US" dirty="0" err="1"/>
              <a:t>oroler</a:t>
            </a:r>
            <a:r>
              <a:rPr lang="en-US" dirty="0"/>
              <a:t> to LEARN MORE</a:t>
            </a:r>
            <a:endParaRPr lang="en-GB" dirty="0"/>
          </a:p>
          <a:p>
            <a:r>
              <a:rPr lang="en-US" dirty="0" err="1"/>
              <a:t>ABouT</a:t>
            </a:r>
            <a:r>
              <a:rPr lang="en-US" dirty="0"/>
              <a:t> TEXT o </a:t>
            </a:r>
            <a:r>
              <a:rPr lang="en-US" dirty="0" err="1"/>
              <a:t>erecti</a:t>
            </a:r>
            <a:r>
              <a:rPr lang="en-US" dirty="0"/>
              <a:t> o n</a:t>
            </a:r>
            <a:endParaRPr lang="en-GB" dirty="0"/>
          </a:p>
          <a:p>
            <a:r>
              <a:rPr lang="en-US" dirty="0"/>
              <a:t>C </a:t>
            </a:r>
            <a:r>
              <a:rPr lang="en-US" dirty="0" err="1"/>
              <a:t>c</a:t>
            </a:r>
            <a:r>
              <a:rPr lang="en-US" dirty="0"/>
              <a:t> </a:t>
            </a:r>
            <a:r>
              <a:rPr lang="en-US" dirty="0" err="1"/>
              <a:t>pabilities</a:t>
            </a:r>
            <a:endParaRPr lang="en-GB" dirty="0"/>
          </a:p>
        </p:txBody>
      </p:sp>
      <p:sp>
        <p:nvSpPr>
          <p:cNvPr id="19" name="TextBox 18"/>
          <p:cNvSpPr txBox="1"/>
          <p:nvPr/>
        </p:nvSpPr>
        <p:spPr bwMode="gray">
          <a:xfrm>
            <a:off x="4272482" y="3683838"/>
            <a:ext cx="3492000" cy="1548000"/>
          </a:xfrm>
          <a:prstGeom prst="rect">
            <a:avLst/>
          </a:prstGeom>
          <a:noFill/>
        </p:spPr>
        <p:txBody>
          <a:bodyPr wrap="square" lIns="0" tIns="0" rIns="0" bIns="0" rtlCol="0" anchor="ctr" anchorCtr="0">
            <a:noAutofit/>
          </a:bodyPr>
          <a:lstStyle/>
          <a:p>
            <a:pPr algn="ctr"/>
            <a:r>
              <a:rPr lang="de-DE" sz="1400" dirty="0" err="1">
                <a:solidFill>
                  <a:srgbClr val="404040"/>
                </a:solidFill>
              </a:rPr>
              <a:t>Longhand</a:t>
            </a:r>
            <a:r>
              <a:rPr lang="de-DE" sz="1400" dirty="0">
                <a:solidFill>
                  <a:srgbClr val="404040"/>
                </a:solidFill>
              </a:rPr>
              <a:t> Regular</a:t>
            </a:r>
          </a:p>
          <a:p>
            <a:pPr algn="ctr"/>
            <a:r>
              <a:rPr lang="de-DE" sz="1400" dirty="0" err="1">
                <a:solidFill>
                  <a:srgbClr val="404040"/>
                </a:solidFill>
              </a:rPr>
              <a:t>nanan</a:t>
            </a:r>
            <a:endParaRPr lang="de-DE" sz="1400" dirty="0">
              <a:solidFill>
                <a:srgbClr val="404040"/>
              </a:solidFill>
            </a:endParaRPr>
          </a:p>
          <a:p>
            <a:pPr algn="ctr"/>
            <a:r>
              <a:rPr lang="de-DE" sz="1400" dirty="0" err="1">
                <a:solidFill>
                  <a:srgbClr val="404040"/>
                </a:solidFill>
              </a:rPr>
              <a:t>the</a:t>
            </a:r>
            <a:r>
              <a:rPr lang="de-DE" sz="1400" dirty="0">
                <a:solidFill>
                  <a:srgbClr val="404040"/>
                </a:solidFill>
              </a:rPr>
              <a:t> quick </a:t>
            </a:r>
            <a:r>
              <a:rPr lang="de-DE" sz="1400" dirty="0" err="1">
                <a:solidFill>
                  <a:srgbClr val="404040"/>
                </a:solidFill>
              </a:rPr>
              <a:t>bronn</a:t>
            </a:r>
            <a:r>
              <a:rPr lang="de-DE" sz="1400" dirty="0">
                <a:solidFill>
                  <a:srgbClr val="404040"/>
                </a:solidFill>
              </a:rPr>
              <a:t> </a:t>
            </a:r>
            <a:r>
              <a:rPr lang="de-DE" sz="1400" dirty="0" err="1">
                <a:solidFill>
                  <a:srgbClr val="404040"/>
                </a:solidFill>
              </a:rPr>
              <a:t>fox</a:t>
            </a:r>
            <a:r>
              <a:rPr lang="de-DE" sz="1400" dirty="0">
                <a:solidFill>
                  <a:srgbClr val="404040"/>
                </a:solidFill>
              </a:rPr>
              <a:t> </a:t>
            </a:r>
            <a:r>
              <a:rPr lang="de-DE" sz="1400" dirty="0" err="1">
                <a:solidFill>
                  <a:srgbClr val="404040"/>
                </a:solidFill>
              </a:rPr>
              <a:t>juhmps</a:t>
            </a:r>
            <a:r>
              <a:rPr lang="de-DE" sz="1400" dirty="0">
                <a:solidFill>
                  <a:srgbClr val="404040"/>
                </a:solidFill>
              </a:rPr>
              <a:t> </a:t>
            </a:r>
            <a:r>
              <a:rPr lang="de-DE" sz="1400" dirty="0" err="1">
                <a:solidFill>
                  <a:srgbClr val="404040"/>
                </a:solidFill>
              </a:rPr>
              <a:t>over</a:t>
            </a:r>
            <a:r>
              <a:rPr lang="de-DE" sz="1400" dirty="0">
                <a:solidFill>
                  <a:srgbClr val="404040"/>
                </a:solidFill>
              </a:rPr>
              <a:t> </a:t>
            </a:r>
            <a:r>
              <a:rPr lang="de-DE" sz="1400" dirty="0" err="1">
                <a:solidFill>
                  <a:srgbClr val="404040"/>
                </a:solidFill>
              </a:rPr>
              <a:t>the</a:t>
            </a:r>
            <a:r>
              <a:rPr lang="de-DE" sz="1400" dirty="0">
                <a:solidFill>
                  <a:srgbClr val="404040"/>
                </a:solidFill>
              </a:rPr>
              <a:t> </a:t>
            </a:r>
            <a:r>
              <a:rPr lang="de-DE" sz="1400" dirty="0" err="1">
                <a:solidFill>
                  <a:srgbClr val="404040"/>
                </a:solidFill>
              </a:rPr>
              <a:t>lazy</a:t>
            </a:r>
            <a:r>
              <a:rPr lang="de-DE" sz="1400" dirty="0">
                <a:solidFill>
                  <a:srgbClr val="404040"/>
                </a:solidFill>
              </a:rPr>
              <a:t> </a:t>
            </a:r>
            <a:r>
              <a:rPr lang="de-DE" sz="1400" dirty="0" err="1">
                <a:solidFill>
                  <a:srgbClr val="404040"/>
                </a:solidFill>
              </a:rPr>
              <a:t>dog</a:t>
            </a:r>
            <a:r>
              <a:rPr lang="de-DE" sz="1400" dirty="0">
                <a:solidFill>
                  <a:srgbClr val="404040"/>
                </a:solidFill>
              </a:rPr>
              <a:t>.</a:t>
            </a:r>
          </a:p>
          <a:p>
            <a:pPr algn="ctr"/>
            <a:r>
              <a:rPr lang="de-DE" sz="1400" dirty="0">
                <a:solidFill>
                  <a:srgbClr val="404040"/>
                </a:solidFill>
              </a:rPr>
              <a:t>1234567890</a:t>
            </a:r>
          </a:p>
          <a:p>
            <a:pPr algn="ctr"/>
            <a:r>
              <a:rPr lang="de-DE" sz="1400" dirty="0">
                <a:solidFill>
                  <a:srgbClr val="404040"/>
                </a:solidFill>
              </a:rPr>
              <a:t>THE QWICK BROWN FOX JUMMPs OVER THE LAZYDOG</a:t>
            </a:r>
            <a:endParaRPr lang="en-US" sz="1400" dirty="0" err="1" smtClean="0">
              <a:solidFill>
                <a:srgbClr val="404040"/>
              </a:solidFill>
            </a:endParaRPr>
          </a:p>
        </p:txBody>
      </p:sp>
      <p:sp>
        <p:nvSpPr>
          <p:cNvPr id="20" name="TextBox 19"/>
          <p:cNvSpPr txBox="1"/>
          <p:nvPr/>
        </p:nvSpPr>
        <p:spPr bwMode="gray">
          <a:xfrm>
            <a:off x="8102051" y="3683838"/>
            <a:ext cx="3492000" cy="1548000"/>
          </a:xfrm>
          <a:prstGeom prst="rect">
            <a:avLst/>
          </a:prstGeom>
          <a:noFill/>
        </p:spPr>
        <p:txBody>
          <a:bodyPr wrap="square" lIns="0" tIns="0" rIns="0" bIns="0" rtlCol="0" anchor="ctr" anchorCtr="0">
            <a:noAutofit/>
          </a:bodyPr>
          <a:lstStyle/>
          <a:p>
            <a:pPr algn="ctr"/>
            <a:r>
              <a:rPr lang="en-US" sz="1400" dirty="0" smtClean="0">
                <a:solidFill>
                  <a:srgbClr val="404040"/>
                </a:solidFill>
              </a:rPr>
              <a:t>The water ran down rom </a:t>
            </a:r>
          </a:p>
          <a:p>
            <a:pPr algn="ctr"/>
            <a:r>
              <a:rPr lang="en-US" sz="1400" dirty="0" err="1" smtClean="0">
                <a:solidFill>
                  <a:srgbClr val="404040"/>
                </a:solidFill>
              </a:rPr>
              <a:t>naur</a:t>
            </a:r>
            <a:r>
              <a:rPr lang="en-US" sz="1400" dirty="0" smtClean="0">
                <a:solidFill>
                  <a:srgbClr val="404040"/>
                </a:solidFill>
              </a:rPr>
              <a:t> </a:t>
            </a:r>
            <a:r>
              <a:rPr lang="en-US" sz="1400" dirty="0">
                <a:solidFill>
                  <a:srgbClr val="404040"/>
                </a:solidFill>
              </a:rPr>
              <a:t>an</a:t>
            </a:r>
          </a:p>
          <a:p>
            <a:pPr algn="ctr"/>
            <a:r>
              <a:rPr lang="en-US" sz="1400" dirty="0" err="1">
                <a:solidFill>
                  <a:srgbClr val="404040"/>
                </a:solidFill>
              </a:rPr>
              <a:t>downinto</a:t>
            </a:r>
            <a:r>
              <a:rPr lang="en-US" sz="1400" dirty="0">
                <a:solidFill>
                  <a:srgbClr val="404040"/>
                </a:solidFill>
              </a:rPr>
              <a:t> the toes </a:t>
            </a:r>
            <a:r>
              <a:rPr lang="en-US" sz="1400" dirty="0" err="1">
                <a:solidFill>
                  <a:srgbClr val="404040"/>
                </a:solidFill>
              </a:rPr>
              <a:t>ot</a:t>
            </a:r>
            <a:r>
              <a:rPr lang="en-US" sz="1400" dirty="0">
                <a:solidFill>
                  <a:srgbClr val="404040"/>
                </a:solidFill>
              </a:rPr>
              <a:t> her</a:t>
            </a:r>
          </a:p>
          <a:p>
            <a:pPr algn="ctr"/>
            <a:r>
              <a:rPr lang="en-US" sz="1400" dirty="0" err="1">
                <a:solidFill>
                  <a:srgbClr val="404040"/>
                </a:solidFill>
              </a:rPr>
              <a:t>heels.Anduet</a:t>
            </a:r>
            <a:r>
              <a:rPr lang="en-US" sz="1400" dirty="0">
                <a:solidFill>
                  <a:srgbClr val="404040"/>
                </a:solidFill>
              </a:rPr>
              <a:t> she </a:t>
            </a:r>
            <a:r>
              <a:rPr lang="en-US" sz="1400" dirty="0" err="1">
                <a:solidFill>
                  <a:srgbClr val="404040"/>
                </a:solidFill>
              </a:rPr>
              <a:t>saidthat</a:t>
            </a:r>
            <a:endParaRPr lang="en-US" sz="1400" dirty="0">
              <a:solidFill>
                <a:srgbClr val="404040"/>
              </a:solidFill>
            </a:endParaRPr>
          </a:p>
          <a:p>
            <a:pPr algn="ctr"/>
            <a:r>
              <a:rPr lang="en-US" sz="1400" dirty="0" err="1">
                <a:solidFill>
                  <a:srgbClr val="404040"/>
                </a:solidFill>
              </a:rPr>
              <a:t>shewas.a</a:t>
            </a:r>
            <a:r>
              <a:rPr lang="en-US" sz="1400" dirty="0">
                <a:solidFill>
                  <a:srgbClr val="404040"/>
                </a:solidFill>
              </a:rPr>
              <a:t> real princess</a:t>
            </a:r>
            <a:endParaRPr lang="en-US" sz="1400" dirty="0" smtClean="0">
              <a:solidFill>
                <a:srgbClr val="404040"/>
              </a:solidFill>
            </a:endParaRPr>
          </a:p>
        </p:txBody>
      </p:sp>
      <p:cxnSp>
        <p:nvCxnSpPr>
          <p:cNvPr id="21" name="Straight Connector 20"/>
          <p:cNvCxnSpPr/>
          <p:nvPr/>
        </p:nvCxnSpPr>
        <p:spPr bwMode="gray">
          <a:xfrm>
            <a:off x="4103698" y="1439145"/>
            <a:ext cx="0" cy="42126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gray">
          <a:xfrm>
            <a:off x="7933266" y="1439145"/>
            <a:ext cx="0" cy="42126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9600" r="12385" b="33067"/>
          <a:stretch/>
        </p:blipFill>
        <p:spPr>
          <a:xfrm>
            <a:off x="274131" y="1576857"/>
            <a:ext cx="3559336" cy="1746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3743675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gray">
          <a:xfrm>
            <a:off x="2440286" y="1114585"/>
            <a:ext cx="1569594" cy="3390987"/>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sp>
        <p:nvSpPr>
          <p:cNvPr id="7" name="Title 1"/>
          <p:cNvSpPr>
            <a:spLocks noGrp="1"/>
          </p:cNvSpPr>
          <p:nvPr>
            <p:ph type="title"/>
          </p:nvPr>
        </p:nvSpPr>
        <p:spPr>
          <a:xfrm>
            <a:off x="469900" y="402586"/>
            <a:ext cx="11252200" cy="698501"/>
          </a:xfrm>
        </p:spPr>
        <p:txBody>
          <a:bodyPr vert="horz" lIns="0" tIns="0" rIns="0" bIns="0" rtlCol="0" anchor="t" anchorCtr="0">
            <a:noAutofit/>
          </a:bodyPr>
          <a:lstStyle/>
          <a:p>
            <a:r>
              <a:rPr lang="de-DE" sz="2800" b="1" dirty="0" smtClean="0">
                <a:solidFill>
                  <a:schemeClr val="accent6">
                    <a:lumMod val="50000"/>
                  </a:schemeClr>
                </a:solidFill>
              </a:rPr>
              <a:t>Celebrity Capability – Meet the Team</a:t>
            </a:r>
            <a:endParaRPr lang="en-GB" sz="2800" b="1" dirty="0">
              <a:solidFill>
                <a:schemeClr val="accent6">
                  <a:lumMod val="50000"/>
                </a:schemeClr>
              </a:solidFill>
            </a:endParaRPr>
          </a:p>
        </p:txBody>
      </p:sp>
      <p:sp>
        <p:nvSpPr>
          <p:cNvPr id="12" name="Rectangle 11"/>
          <p:cNvSpPr/>
          <p:nvPr/>
        </p:nvSpPr>
        <p:spPr bwMode="gray">
          <a:xfrm>
            <a:off x="678652" y="1114585"/>
            <a:ext cx="1569594" cy="3390987"/>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sp>
        <p:nvSpPr>
          <p:cNvPr id="23" name="Rectangle 22"/>
          <p:cNvSpPr/>
          <p:nvPr/>
        </p:nvSpPr>
        <p:spPr bwMode="gray">
          <a:xfrm>
            <a:off x="672333" y="1031287"/>
            <a:ext cx="1573959" cy="373079"/>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900" b="1" dirty="0" smtClean="0">
                <a:solidFill>
                  <a:srgbClr val="FFFFFF"/>
                </a:solidFill>
                <a:latin typeface="+mj-lt"/>
              </a:rPr>
              <a:t>Craig Turnbull</a:t>
            </a:r>
            <a:endParaRPr lang="de-DE" sz="900" b="1" dirty="0">
              <a:solidFill>
                <a:srgbClr val="FFFFFF"/>
              </a:solidFill>
              <a:latin typeface="+mj-lt"/>
            </a:endParaRPr>
          </a:p>
        </p:txBody>
      </p:sp>
      <p:sp>
        <p:nvSpPr>
          <p:cNvPr id="37" name="Rectangle 36"/>
          <p:cNvSpPr/>
          <p:nvPr/>
        </p:nvSpPr>
        <p:spPr bwMode="gray">
          <a:xfrm>
            <a:off x="633804" y="1297888"/>
            <a:ext cx="1743636" cy="703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800" b="1" dirty="0">
                <a:solidFill>
                  <a:srgbClr val="404040"/>
                </a:solidFill>
              </a:rPr>
              <a:t>Clarifai Celebrity Check:</a:t>
            </a:r>
            <a:endParaRPr lang="en-GB" sz="800" b="1" dirty="0">
              <a:solidFill>
                <a:srgbClr val="404040"/>
              </a:solidFill>
            </a:endParaRPr>
          </a:p>
          <a:p>
            <a:pPr algn="ctr" defTabSz="914400"/>
            <a:endParaRPr lang="en-GB" sz="800" b="1" dirty="0" err="1" smtClean="0">
              <a:solidFill>
                <a:srgbClr val="404040"/>
              </a:solidFill>
            </a:endParaRPr>
          </a:p>
        </p:txBody>
      </p:sp>
      <p:sp>
        <p:nvSpPr>
          <p:cNvPr id="38" name="Rectangle 37"/>
          <p:cNvSpPr/>
          <p:nvPr/>
        </p:nvSpPr>
        <p:spPr bwMode="gray">
          <a:xfrm>
            <a:off x="647826" y="2616788"/>
            <a:ext cx="1239999" cy="523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900" b="1" dirty="0">
                <a:solidFill>
                  <a:srgbClr val="404040"/>
                </a:solidFill>
              </a:rPr>
              <a:t>Clarifai Results:</a:t>
            </a:r>
            <a:endParaRPr lang="en-GB" sz="900" b="1" dirty="0">
              <a:solidFill>
                <a:srgbClr val="404040"/>
              </a:solidFill>
            </a:endParaRPr>
          </a:p>
        </p:txBody>
      </p:sp>
      <p:sp>
        <p:nvSpPr>
          <p:cNvPr id="39" name="Rectangle 38"/>
          <p:cNvSpPr/>
          <p:nvPr/>
        </p:nvSpPr>
        <p:spPr bwMode="gray">
          <a:xfrm>
            <a:off x="761476" y="2983441"/>
            <a:ext cx="587646"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Shane Warne</a:t>
            </a:r>
          </a:p>
        </p:txBody>
      </p:sp>
      <p:sp>
        <p:nvSpPr>
          <p:cNvPr id="42" name="Rectangle 41"/>
          <p:cNvSpPr/>
          <p:nvPr/>
        </p:nvSpPr>
        <p:spPr bwMode="gray">
          <a:xfrm>
            <a:off x="798516" y="4180422"/>
            <a:ext cx="501765" cy="321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1.0 %</a:t>
            </a:r>
          </a:p>
        </p:txBody>
      </p:sp>
      <p:pic>
        <p:nvPicPr>
          <p:cNvPr id="45" name="Picture 44"/>
          <p:cNvPicPr>
            <a:picLocks noChangeAspect="1"/>
          </p:cNvPicPr>
          <p:nvPr/>
        </p:nvPicPr>
        <p:blipFill rotWithShape="1">
          <a:blip r:embed="rId3">
            <a:extLst>
              <a:ext uri="{28A0092B-C50C-407E-A947-70E740481C1C}">
                <a14:useLocalDpi xmlns:a14="http://schemas.microsoft.com/office/drawing/2010/main" val="0"/>
              </a:ext>
            </a:extLst>
          </a:blip>
          <a:srcRect l="10578" r="14831"/>
          <a:stretch/>
        </p:blipFill>
        <p:spPr>
          <a:xfrm>
            <a:off x="1008353" y="1819675"/>
            <a:ext cx="910192" cy="816424"/>
          </a:xfrm>
          <a:prstGeom prst="rect">
            <a:avLst/>
          </a:prstGeom>
        </p:spPr>
      </p:pic>
      <p:pic>
        <p:nvPicPr>
          <p:cNvPr id="46" name="Picture 17" descr="Image result for shane warn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73" r="29681"/>
          <a:stretch/>
        </p:blipFill>
        <p:spPr bwMode="auto">
          <a:xfrm>
            <a:off x="780518" y="3379963"/>
            <a:ext cx="541945" cy="79724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5" descr="Image result for andrew straus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8220" y="3369970"/>
            <a:ext cx="558650" cy="80275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1" descr="Image result for jason lewi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4022" y="3387474"/>
            <a:ext cx="527724" cy="78525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3" descr="Image result for ian somerhald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9391" y="3402047"/>
            <a:ext cx="524097" cy="778375"/>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p:cNvSpPr/>
          <p:nvPr/>
        </p:nvSpPr>
        <p:spPr bwMode="gray">
          <a:xfrm>
            <a:off x="1552030" y="2978988"/>
            <a:ext cx="587646"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a:solidFill>
                  <a:srgbClr val="404040"/>
                </a:solidFill>
              </a:rPr>
              <a:t>Andrew Strauss</a:t>
            </a:r>
          </a:p>
        </p:txBody>
      </p:sp>
      <p:sp>
        <p:nvSpPr>
          <p:cNvPr id="62" name="Rectangle 61"/>
          <p:cNvSpPr/>
          <p:nvPr/>
        </p:nvSpPr>
        <p:spPr bwMode="gray">
          <a:xfrm>
            <a:off x="1530962" y="4191479"/>
            <a:ext cx="606452" cy="307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0.90 %</a:t>
            </a:r>
          </a:p>
        </p:txBody>
      </p:sp>
      <p:sp>
        <p:nvSpPr>
          <p:cNvPr id="64" name="Rectangle 63"/>
          <p:cNvSpPr/>
          <p:nvPr/>
        </p:nvSpPr>
        <p:spPr bwMode="gray">
          <a:xfrm>
            <a:off x="2433967" y="1031287"/>
            <a:ext cx="1573959" cy="373079"/>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900" b="1" dirty="0">
                <a:solidFill>
                  <a:srgbClr val="FFFFFF"/>
                </a:solidFill>
                <a:latin typeface="+mj-lt"/>
              </a:rPr>
              <a:t>Thoms Klingspor</a:t>
            </a:r>
          </a:p>
        </p:txBody>
      </p:sp>
      <p:sp>
        <p:nvSpPr>
          <p:cNvPr id="65" name="Rectangle 64"/>
          <p:cNvSpPr/>
          <p:nvPr/>
        </p:nvSpPr>
        <p:spPr bwMode="gray">
          <a:xfrm>
            <a:off x="2395438" y="1297888"/>
            <a:ext cx="1743636" cy="703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800" b="1" dirty="0">
                <a:solidFill>
                  <a:srgbClr val="404040"/>
                </a:solidFill>
              </a:rPr>
              <a:t>Clarifai Celebrity Check:</a:t>
            </a:r>
            <a:endParaRPr lang="en-GB" sz="800" b="1" dirty="0">
              <a:solidFill>
                <a:srgbClr val="404040"/>
              </a:solidFill>
            </a:endParaRPr>
          </a:p>
          <a:p>
            <a:pPr algn="ctr" defTabSz="914400"/>
            <a:endParaRPr lang="en-GB" sz="800" b="1" dirty="0" err="1" smtClean="0">
              <a:solidFill>
                <a:srgbClr val="404040"/>
              </a:solidFill>
            </a:endParaRPr>
          </a:p>
        </p:txBody>
      </p:sp>
      <p:sp>
        <p:nvSpPr>
          <p:cNvPr id="66" name="Rectangle 65"/>
          <p:cNvSpPr/>
          <p:nvPr/>
        </p:nvSpPr>
        <p:spPr bwMode="gray">
          <a:xfrm>
            <a:off x="2409460" y="2616788"/>
            <a:ext cx="1239999" cy="523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900" b="1" dirty="0">
                <a:solidFill>
                  <a:srgbClr val="404040"/>
                </a:solidFill>
              </a:rPr>
              <a:t>Clarifai Results:</a:t>
            </a:r>
            <a:endParaRPr lang="en-GB" sz="900" b="1" dirty="0">
              <a:solidFill>
                <a:srgbClr val="404040"/>
              </a:solidFill>
            </a:endParaRPr>
          </a:p>
        </p:txBody>
      </p:sp>
      <p:sp>
        <p:nvSpPr>
          <p:cNvPr id="67" name="Rectangle 66"/>
          <p:cNvSpPr/>
          <p:nvPr/>
        </p:nvSpPr>
        <p:spPr bwMode="gray">
          <a:xfrm>
            <a:off x="2523110" y="2983441"/>
            <a:ext cx="587646"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Jason Lewis</a:t>
            </a:r>
          </a:p>
        </p:txBody>
      </p:sp>
      <p:sp>
        <p:nvSpPr>
          <p:cNvPr id="68" name="Rectangle 67"/>
          <p:cNvSpPr/>
          <p:nvPr/>
        </p:nvSpPr>
        <p:spPr bwMode="gray">
          <a:xfrm>
            <a:off x="2560150" y="4180422"/>
            <a:ext cx="501765" cy="321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6.7 %</a:t>
            </a:r>
          </a:p>
        </p:txBody>
      </p:sp>
      <p:sp>
        <p:nvSpPr>
          <p:cNvPr id="72" name="Rectangle 71"/>
          <p:cNvSpPr/>
          <p:nvPr/>
        </p:nvSpPr>
        <p:spPr bwMode="gray">
          <a:xfrm>
            <a:off x="3313664" y="2978988"/>
            <a:ext cx="587646"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Ian </a:t>
            </a:r>
            <a:r>
              <a:rPr lang="en-GB" sz="700" b="1" dirty="0" err="1" smtClean="0">
                <a:solidFill>
                  <a:srgbClr val="404040"/>
                </a:solidFill>
              </a:rPr>
              <a:t>Somerhalder</a:t>
            </a:r>
            <a:endParaRPr lang="en-GB" sz="700" b="1" dirty="0">
              <a:solidFill>
                <a:srgbClr val="404040"/>
              </a:solidFill>
            </a:endParaRPr>
          </a:p>
        </p:txBody>
      </p:sp>
      <p:sp>
        <p:nvSpPr>
          <p:cNvPr id="73" name="Rectangle 72"/>
          <p:cNvSpPr/>
          <p:nvPr/>
        </p:nvSpPr>
        <p:spPr bwMode="gray">
          <a:xfrm>
            <a:off x="3292596" y="4191479"/>
            <a:ext cx="606452" cy="307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0.67 %</a:t>
            </a:r>
          </a:p>
        </p:txBody>
      </p:sp>
      <p:sp>
        <p:nvSpPr>
          <p:cNvPr id="74" name="Rectangle 73"/>
          <p:cNvSpPr/>
          <p:nvPr/>
        </p:nvSpPr>
        <p:spPr bwMode="gray">
          <a:xfrm>
            <a:off x="4217525" y="1107836"/>
            <a:ext cx="1569594" cy="3390987"/>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sp>
        <p:nvSpPr>
          <p:cNvPr id="78" name="Rectangle 77"/>
          <p:cNvSpPr/>
          <p:nvPr/>
        </p:nvSpPr>
        <p:spPr bwMode="gray">
          <a:xfrm>
            <a:off x="4211206" y="1024538"/>
            <a:ext cx="1573959" cy="373079"/>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900" b="1" dirty="0">
                <a:solidFill>
                  <a:srgbClr val="FFFFFF"/>
                </a:solidFill>
                <a:latin typeface="+mj-lt"/>
              </a:rPr>
              <a:t>Tomas Meca</a:t>
            </a:r>
          </a:p>
        </p:txBody>
      </p:sp>
      <p:sp>
        <p:nvSpPr>
          <p:cNvPr id="79" name="Rectangle 78"/>
          <p:cNvSpPr/>
          <p:nvPr/>
        </p:nvSpPr>
        <p:spPr bwMode="gray">
          <a:xfrm>
            <a:off x="4172677" y="1291139"/>
            <a:ext cx="1743636" cy="703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800" b="1" dirty="0">
                <a:solidFill>
                  <a:srgbClr val="404040"/>
                </a:solidFill>
              </a:rPr>
              <a:t>Clarifai Celebrity Check:</a:t>
            </a:r>
            <a:endParaRPr lang="en-GB" sz="800" b="1" dirty="0">
              <a:solidFill>
                <a:srgbClr val="404040"/>
              </a:solidFill>
            </a:endParaRPr>
          </a:p>
          <a:p>
            <a:pPr algn="ctr" defTabSz="914400"/>
            <a:endParaRPr lang="en-GB" sz="800" b="1" dirty="0" err="1" smtClean="0">
              <a:solidFill>
                <a:srgbClr val="404040"/>
              </a:solidFill>
            </a:endParaRPr>
          </a:p>
        </p:txBody>
      </p:sp>
      <p:sp>
        <p:nvSpPr>
          <p:cNvPr id="80" name="Rectangle 79"/>
          <p:cNvSpPr/>
          <p:nvPr/>
        </p:nvSpPr>
        <p:spPr bwMode="gray">
          <a:xfrm>
            <a:off x="4186699" y="2610039"/>
            <a:ext cx="1239999" cy="523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900" b="1" dirty="0">
                <a:solidFill>
                  <a:srgbClr val="404040"/>
                </a:solidFill>
              </a:rPr>
              <a:t>Clarifai Results:</a:t>
            </a:r>
            <a:endParaRPr lang="en-GB" sz="900" b="1" dirty="0">
              <a:solidFill>
                <a:srgbClr val="404040"/>
              </a:solidFill>
            </a:endParaRPr>
          </a:p>
        </p:txBody>
      </p:sp>
      <p:sp>
        <p:nvSpPr>
          <p:cNvPr id="81" name="Rectangle 80"/>
          <p:cNvSpPr/>
          <p:nvPr/>
        </p:nvSpPr>
        <p:spPr bwMode="gray">
          <a:xfrm>
            <a:off x="4300349" y="2976692"/>
            <a:ext cx="587646"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Jimmy </a:t>
            </a:r>
            <a:r>
              <a:rPr lang="en-GB" sz="800" b="1" dirty="0" err="1" smtClean="0">
                <a:solidFill>
                  <a:srgbClr val="404040"/>
                </a:solidFill>
              </a:rPr>
              <a:t>Carr</a:t>
            </a:r>
            <a:endParaRPr lang="en-GB" sz="800" b="1" dirty="0" smtClean="0">
              <a:solidFill>
                <a:srgbClr val="404040"/>
              </a:solidFill>
            </a:endParaRPr>
          </a:p>
        </p:txBody>
      </p:sp>
      <p:sp>
        <p:nvSpPr>
          <p:cNvPr id="82" name="Rectangle 81"/>
          <p:cNvSpPr/>
          <p:nvPr/>
        </p:nvSpPr>
        <p:spPr bwMode="gray">
          <a:xfrm>
            <a:off x="4337389" y="4173673"/>
            <a:ext cx="501765" cy="321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6.4 %</a:t>
            </a:r>
          </a:p>
        </p:txBody>
      </p:sp>
      <p:sp>
        <p:nvSpPr>
          <p:cNvPr id="83" name="Rectangle 82"/>
          <p:cNvSpPr/>
          <p:nvPr/>
        </p:nvSpPr>
        <p:spPr bwMode="gray">
          <a:xfrm>
            <a:off x="5063471" y="2972239"/>
            <a:ext cx="587646"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Oscar </a:t>
            </a:r>
            <a:r>
              <a:rPr lang="en-GB" sz="800" b="1" dirty="0" err="1" smtClean="0">
                <a:solidFill>
                  <a:srgbClr val="404040"/>
                </a:solidFill>
              </a:rPr>
              <a:t>Issac</a:t>
            </a:r>
            <a:endParaRPr lang="en-GB" sz="700" b="1" dirty="0">
              <a:solidFill>
                <a:srgbClr val="404040"/>
              </a:solidFill>
            </a:endParaRPr>
          </a:p>
        </p:txBody>
      </p:sp>
      <p:sp>
        <p:nvSpPr>
          <p:cNvPr id="84" name="Rectangle 83"/>
          <p:cNvSpPr/>
          <p:nvPr/>
        </p:nvSpPr>
        <p:spPr bwMode="gray">
          <a:xfrm>
            <a:off x="5124699" y="4184730"/>
            <a:ext cx="606452" cy="307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1.4 %</a:t>
            </a:r>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0523" y="1846863"/>
            <a:ext cx="1043599" cy="777068"/>
          </a:xfrm>
          <a:prstGeom prst="rect">
            <a:avLst/>
          </a:prstGeom>
        </p:spPr>
      </p:pic>
      <p:pic>
        <p:nvPicPr>
          <p:cNvPr id="43012" name="Picture 4" descr="Image result for oscar isaac"/>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0131" y="3411191"/>
            <a:ext cx="416610" cy="793542"/>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p:cNvSpPr/>
          <p:nvPr/>
        </p:nvSpPr>
        <p:spPr bwMode="gray">
          <a:xfrm>
            <a:off x="5996016" y="1101087"/>
            <a:ext cx="1569594" cy="3390987"/>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sp>
        <p:nvSpPr>
          <p:cNvPr id="86" name="Rectangle 85"/>
          <p:cNvSpPr/>
          <p:nvPr/>
        </p:nvSpPr>
        <p:spPr bwMode="gray">
          <a:xfrm>
            <a:off x="5989697" y="1017789"/>
            <a:ext cx="1573959" cy="373079"/>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900" b="1" dirty="0">
                <a:solidFill>
                  <a:srgbClr val="FFFFFF"/>
                </a:solidFill>
                <a:latin typeface="+mj-lt"/>
              </a:rPr>
              <a:t>Tobias Hess</a:t>
            </a:r>
          </a:p>
        </p:txBody>
      </p:sp>
      <p:sp>
        <p:nvSpPr>
          <p:cNvPr id="87" name="Rectangle 86"/>
          <p:cNvSpPr/>
          <p:nvPr/>
        </p:nvSpPr>
        <p:spPr bwMode="gray">
          <a:xfrm>
            <a:off x="5951168" y="1284390"/>
            <a:ext cx="1743636" cy="703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800" b="1" dirty="0">
                <a:solidFill>
                  <a:srgbClr val="404040"/>
                </a:solidFill>
              </a:rPr>
              <a:t>Clarifai Celebrity Check:</a:t>
            </a:r>
            <a:endParaRPr lang="en-GB" sz="800" b="1" dirty="0">
              <a:solidFill>
                <a:srgbClr val="404040"/>
              </a:solidFill>
            </a:endParaRPr>
          </a:p>
          <a:p>
            <a:pPr algn="ctr" defTabSz="914400"/>
            <a:endParaRPr lang="en-GB" sz="800" b="1" dirty="0" err="1" smtClean="0">
              <a:solidFill>
                <a:srgbClr val="404040"/>
              </a:solidFill>
            </a:endParaRPr>
          </a:p>
        </p:txBody>
      </p:sp>
      <p:sp>
        <p:nvSpPr>
          <p:cNvPr id="88" name="Rectangle 87"/>
          <p:cNvSpPr/>
          <p:nvPr/>
        </p:nvSpPr>
        <p:spPr bwMode="gray">
          <a:xfrm>
            <a:off x="5965190" y="2603290"/>
            <a:ext cx="1239999" cy="523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900" b="1" dirty="0">
                <a:solidFill>
                  <a:srgbClr val="404040"/>
                </a:solidFill>
              </a:rPr>
              <a:t>Clarifai Results:</a:t>
            </a:r>
            <a:endParaRPr lang="en-GB" sz="900" b="1" dirty="0">
              <a:solidFill>
                <a:srgbClr val="404040"/>
              </a:solidFill>
            </a:endParaRPr>
          </a:p>
        </p:txBody>
      </p:sp>
      <p:sp>
        <p:nvSpPr>
          <p:cNvPr id="89" name="Rectangle 88"/>
          <p:cNvSpPr/>
          <p:nvPr/>
        </p:nvSpPr>
        <p:spPr bwMode="gray">
          <a:xfrm>
            <a:off x="6042264" y="2969943"/>
            <a:ext cx="633928"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Timothy Simons</a:t>
            </a:r>
          </a:p>
        </p:txBody>
      </p:sp>
      <p:sp>
        <p:nvSpPr>
          <p:cNvPr id="90" name="Rectangle 89"/>
          <p:cNvSpPr/>
          <p:nvPr/>
        </p:nvSpPr>
        <p:spPr bwMode="gray">
          <a:xfrm>
            <a:off x="6170744" y="4166924"/>
            <a:ext cx="501765" cy="321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2.5 %</a:t>
            </a:r>
          </a:p>
        </p:txBody>
      </p:sp>
      <p:sp>
        <p:nvSpPr>
          <p:cNvPr id="91" name="Rectangle 90"/>
          <p:cNvSpPr/>
          <p:nvPr/>
        </p:nvSpPr>
        <p:spPr bwMode="gray">
          <a:xfrm>
            <a:off x="6841962" y="2965490"/>
            <a:ext cx="587646"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Steven </a:t>
            </a:r>
            <a:r>
              <a:rPr lang="en-GB" sz="700" b="1" dirty="0" err="1" smtClean="0">
                <a:solidFill>
                  <a:srgbClr val="404040"/>
                </a:solidFill>
              </a:rPr>
              <a:t>Soderbergh</a:t>
            </a:r>
            <a:endParaRPr lang="en-GB" sz="600" b="1" dirty="0">
              <a:solidFill>
                <a:srgbClr val="404040"/>
              </a:solidFill>
            </a:endParaRPr>
          </a:p>
        </p:txBody>
      </p:sp>
      <p:sp>
        <p:nvSpPr>
          <p:cNvPr id="92" name="Rectangle 91"/>
          <p:cNvSpPr/>
          <p:nvPr/>
        </p:nvSpPr>
        <p:spPr bwMode="gray">
          <a:xfrm>
            <a:off x="6903190" y="4177981"/>
            <a:ext cx="606452" cy="307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2.5 %</a:t>
            </a:r>
          </a:p>
        </p:txBody>
      </p:sp>
      <p:pic>
        <p:nvPicPr>
          <p:cNvPr id="43014" name="Picture 6" descr="Image result for timothy simon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7128" y="3358467"/>
            <a:ext cx="543471" cy="8152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65712" y="1812926"/>
            <a:ext cx="830203" cy="830203"/>
          </a:xfrm>
          <a:prstGeom prst="rect">
            <a:avLst/>
          </a:prstGeom>
        </p:spPr>
      </p:pic>
      <p:sp>
        <p:nvSpPr>
          <p:cNvPr id="96" name="Rectangle 95"/>
          <p:cNvSpPr/>
          <p:nvPr/>
        </p:nvSpPr>
        <p:spPr bwMode="gray">
          <a:xfrm>
            <a:off x="7774507" y="1104969"/>
            <a:ext cx="1569594" cy="3390987"/>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sp>
        <p:nvSpPr>
          <p:cNvPr id="97" name="Rectangle 96"/>
          <p:cNvSpPr/>
          <p:nvPr/>
        </p:nvSpPr>
        <p:spPr bwMode="gray">
          <a:xfrm>
            <a:off x="7768188" y="1021671"/>
            <a:ext cx="1573959" cy="373079"/>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900" b="1" dirty="0">
                <a:solidFill>
                  <a:srgbClr val="FFFFFF"/>
                </a:solidFill>
                <a:latin typeface="+mj-lt"/>
              </a:rPr>
              <a:t>Christian Reisser</a:t>
            </a:r>
          </a:p>
        </p:txBody>
      </p:sp>
      <p:sp>
        <p:nvSpPr>
          <p:cNvPr id="98" name="Rectangle 97"/>
          <p:cNvSpPr/>
          <p:nvPr/>
        </p:nvSpPr>
        <p:spPr bwMode="gray">
          <a:xfrm>
            <a:off x="7729659" y="1288272"/>
            <a:ext cx="1743636" cy="703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800" b="1" dirty="0">
                <a:solidFill>
                  <a:srgbClr val="404040"/>
                </a:solidFill>
              </a:rPr>
              <a:t>Clarifai Celebrity Check:</a:t>
            </a:r>
            <a:endParaRPr lang="en-GB" sz="800" b="1" dirty="0">
              <a:solidFill>
                <a:srgbClr val="404040"/>
              </a:solidFill>
            </a:endParaRPr>
          </a:p>
          <a:p>
            <a:pPr algn="ctr" defTabSz="914400"/>
            <a:endParaRPr lang="en-GB" sz="800" b="1" dirty="0" err="1" smtClean="0">
              <a:solidFill>
                <a:srgbClr val="404040"/>
              </a:solidFill>
            </a:endParaRPr>
          </a:p>
        </p:txBody>
      </p:sp>
      <p:sp>
        <p:nvSpPr>
          <p:cNvPr id="99" name="Rectangle 98"/>
          <p:cNvSpPr/>
          <p:nvPr/>
        </p:nvSpPr>
        <p:spPr bwMode="gray">
          <a:xfrm>
            <a:off x="7743681" y="2607172"/>
            <a:ext cx="1239999" cy="523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900" b="1" dirty="0">
                <a:solidFill>
                  <a:srgbClr val="404040"/>
                </a:solidFill>
              </a:rPr>
              <a:t>Clarifai Results:</a:t>
            </a:r>
            <a:endParaRPr lang="en-GB" sz="900" b="1" dirty="0">
              <a:solidFill>
                <a:srgbClr val="404040"/>
              </a:solidFill>
            </a:endParaRPr>
          </a:p>
        </p:txBody>
      </p:sp>
      <p:sp>
        <p:nvSpPr>
          <p:cNvPr id="100" name="Rectangle 99"/>
          <p:cNvSpPr/>
          <p:nvPr/>
        </p:nvSpPr>
        <p:spPr bwMode="gray">
          <a:xfrm>
            <a:off x="7820755" y="2973825"/>
            <a:ext cx="633928"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Joel Grey</a:t>
            </a:r>
          </a:p>
        </p:txBody>
      </p:sp>
      <p:sp>
        <p:nvSpPr>
          <p:cNvPr id="101" name="Rectangle 100"/>
          <p:cNvSpPr/>
          <p:nvPr/>
        </p:nvSpPr>
        <p:spPr bwMode="gray">
          <a:xfrm>
            <a:off x="7949235" y="4170806"/>
            <a:ext cx="501765" cy="321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4.1 %</a:t>
            </a:r>
          </a:p>
        </p:txBody>
      </p:sp>
      <p:sp>
        <p:nvSpPr>
          <p:cNvPr id="102" name="Rectangle 101"/>
          <p:cNvSpPr/>
          <p:nvPr/>
        </p:nvSpPr>
        <p:spPr bwMode="gray">
          <a:xfrm>
            <a:off x="8620453" y="2969372"/>
            <a:ext cx="587646"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George Segal</a:t>
            </a:r>
            <a:endParaRPr lang="en-GB" sz="600" b="1" dirty="0">
              <a:solidFill>
                <a:srgbClr val="404040"/>
              </a:solidFill>
            </a:endParaRPr>
          </a:p>
        </p:txBody>
      </p:sp>
      <p:sp>
        <p:nvSpPr>
          <p:cNvPr id="103" name="Rectangle 102"/>
          <p:cNvSpPr/>
          <p:nvPr/>
        </p:nvSpPr>
        <p:spPr bwMode="gray">
          <a:xfrm>
            <a:off x="8681681" y="4181863"/>
            <a:ext cx="606452" cy="307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2.2 %</a:t>
            </a:r>
          </a:p>
        </p:txBody>
      </p:sp>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21373" y="1812926"/>
            <a:ext cx="875862" cy="875862"/>
          </a:xfrm>
          <a:prstGeom prst="rect">
            <a:avLst/>
          </a:prstGeom>
        </p:spPr>
      </p:pic>
      <p:sp>
        <p:nvSpPr>
          <p:cNvPr id="107" name="Rectangle 106"/>
          <p:cNvSpPr/>
          <p:nvPr/>
        </p:nvSpPr>
        <p:spPr bwMode="gray">
          <a:xfrm>
            <a:off x="9547022" y="1100713"/>
            <a:ext cx="1569594" cy="3390987"/>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sp>
        <p:nvSpPr>
          <p:cNvPr id="108" name="Rectangle 107"/>
          <p:cNvSpPr/>
          <p:nvPr/>
        </p:nvSpPr>
        <p:spPr bwMode="gray">
          <a:xfrm>
            <a:off x="9540703" y="1017415"/>
            <a:ext cx="1573959" cy="373079"/>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900" b="1" dirty="0">
                <a:solidFill>
                  <a:srgbClr val="FFFFFF"/>
                </a:solidFill>
                <a:latin typeface="+mj-lt"/>
              </a:rPr>
              <a:t>Daniel Coates</a:t>
            </a:r>
          </a:p>
        </p:txBody>
      </p:sp>
      <p:sp>
        <p:nvSpPr>
          <p:cNvPr id="109" name="Rectangle 108"/>
          <p:cNvSpPr/>
          <p:nvPr/>
        </p:nvSpPr>
        <p:spPr bwMode="gray">
          <a:xfrm>
            <a:off x="9502174" y="1284016"/>
            <a:ext cx="1743636" cy="703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800" b="1" dirty="0">
                <a:solidFill>
                  <a:srgbClr val="404040"/>
                </a:solidFill>
              </a:rPr>
              <a:t>Clarifai Celebrity Check:</a:t>
            </a:r>
            <a:endParaRPr lang="en-GB" sz="800" b="1" dirty="0">
              <a:solidFill>
                <a:srgbClr val="404040"/>
              </a:solidFill>
            </a:endParaRPr>
          </a:p>
          <a:p>
            <a:pPr algn="ctr" defTabSz="914400"/>
            <a:endParaRPr lang="en-GB" sz="800" b="1" dirty="0" err="1" smtClean="0">
              <a:solidFill>
                <a:srgbClr val="404040"/>
              </a:solidFill>
            </a:endParaRPr>
          </a:p>
        </p:txBody>
      </p:sp>
      <p:sp>
        <p:nvSpPr>
          <p:cNvPr id="110" name="Rectangle 109"/>
          <p:cNvSpPr/>
          <p:nvPr/>
        </p:nvSpPr>
        <p:spPr bwMode="gray">
          <a:xfrm>
            <a:off x="9516196" y="2602916"/>
            <a:ext cx="1239999" cy="523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900" b="1" dirty="0">
                <a:solidFill>
                  <a:srgbClr val="404040"/>
                </a:solidFill>
              </a:rPr>
              <a:t>Clarifai Results:</a:t>
            </a:r>
            <a:endParaRPr lang="en-GB" sz="900" b="1" dirty="0">
              <a:solidFill>
                <a:srgbClr val="404040"/>
              </a:solidFill>
            </a:endParaRPr>
          </a:p>
        </p:txBody>
      </p:sp>
      <p:sp>
        <p:nvSpPr>
          <p:cNvPr id="111" name="Rectangle 110"/>
          <p:cNvSpPr/>
          <p:nvPr/>
        </p:nvSpPr>
        <p:spPr bwMode="gray">
          <a:xfrm>
            <a:off x="9593270" y="2969569"/>
            <a:ext cx="633928"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Colin Hanks</a:t>
            </a:r>
          </a:p>
        </p:txBody>
      </p:sp>
      <p:sp>
        <p:nvSpPr>
          <p:cNvPr id="112" name="Rectangle 111"/>
          <p:cNvSpPr/>
          <p:nvPr/>
        </p:nvSpPr>
        <p:spPr bwMode="gray">
          <a:xfrm>
            <a:off x="9662874" y="4166550"/>
            <a:ext cx="633794" cy="332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0.23 %</a:t>
            </a:r>
          </a:p>
        </p:txBody>
      </p:sp>
      <p:sp>
        <p:nvSpPr>
          <p:cNvPr id="113" name="Rectangle 112"/>
          <p:cNvSpPr/>
          <p:nvPr/>
        </p:nvSpPr>
        <p:spPr bwMode="gray">
          <a:xfrm>
            <a:off x="10392968" y="2965116"/>
            <a:ext cx="587646"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Tyler </a:t>
            </a:r>
            <a:r>
              <a:rPr lang="en-GB" sz="700" b="1" dirty="0" err="1" smtClean="0">
                <a:solidFill>
                  <a:srgbClr val="404040"/>
                </a:solidFill>
              </a:rPr>
              <a:t>Hoechlin</a:t>
            </a:r>
            <a:endParaRPr lang="en-GB" sz="500" b="1" dirty="0">
              <a:solidFill>
                <a:srgbClr val="404040"/>
              </a:solidFill>
            </a:endParaRPr>
          </a:p>
        </p:txBody>
      </p:sp>
      <p:sp>
        <p:nvSpPr>
          <p:cNvPr id="114" name="Rectangle 113"/>
          <p:cNvSpPr/>
          <p:nvPr/>
        </p:nvSpPr>
        <p:spPr bwMode="gray">
          <a:xfrm>
            <a:off x="10454196" y="4177607"/>
            <a:ext cx="606452" cy="307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0.11 %</a:t>
            </a:r>
          </a:p>
        </p:txBody>
      </p:sp>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37321" y="1803215"/>
            <a:ext cx="788996" cy="898938"/>
          </a:xfrm>
          <a:prstGeom prst="rect">
            <a:avLst/>
          </a:prstGeom>
        </p:spPr>
      </p:pic>
      <p:pic>
        <p:nvPicPr>
          <p:cNvPr id="43024" name="Picture 16" descr="Image result for tyler hoechli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17873" y="3344595"/>
            <a:ext cx="607589" cy="821955"/>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p:cNvSpPr/>
          <p:nvPr/>
        </p:nvSpPr>
        <p:spPr bwMode="gray">
          <a:xfrm>
            <a:off x="676697" y="4957356"/>
            <a:ext cx="5108467" cy="1589748"/>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sp>
        <p:nvSpPr>
          <p:cNvPr id="118" name="Rectangle 117"/>
          <p:cNvSpPr/>
          <p:nvPr/>
        </p:nvSpPr>
        <p:spPr bwMode="gray">
          <a:xfrm>
            <a:off x="672332" y="4732164"/>
            <a:ext cx="5112833" cy="373079"/>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900" b="1" dirty="0">
                <a:solidFill>
                  <a:srgbClr val="FFFFFF"/>
                </a:solidFill>
                <a:latin typeface="+mj-lt"/>
              </a:rPr>
              <a:t>Ellie Katsouris</a:t>
            </a:r>
          </a:p>
        </p:txBody>
      </p:sp>
      <p:sp>
        <p:nvSpPr>
          <p:cNvPr id="120" name="Rectangle 119"/>
          <p:cNvSpPr/>
          <p:nvPr/>
        </p:nvSpPr>
        <p:spPr bwMode="gray">
          <a:xfrm>
            <a:off x="659144" y="4980227"/>
            <a:ext cx="1743636" cy="703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800" b="1" dirty="0">
                <a:solidFill>
                  <a:srgbClr val="404040"/>
                </a:solidFill>
              </a:rPr>
              <a:t>Clarifai Celebrity Check:</a:t>
            </a:r>
            <a:endParaRPr lang="en-GB" sz="800" b="1" dirty="0">
              <a:solidFill>
                <a:srgbClr val="404040"/>
              </a:solidFill>
            </a:endParaRPr>
          </a:p>
          <a:p>
            <a:pPr algn="ctr" defTabSz="914400"/>
            <a:endParaRPr lang="en-GB" sz="800" b="1" dirty="0" err="1" smtClean="0">
              <a:solidFill>
                <a:srgbClr val="404040"/>
              </a:solidFill>
            </a:endParaRPr>
          </a:p>
        </p:txBody>
      </p:sp>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5374" y="5500346"/>
            <a:ext cx="1229356" cy="862318"/>
          </a:xfrm>
          <a:prstGeom prst="rect">
            <a:avLst/>
          </a:prstGeom>
        </p:spPr>
      </p:pic>
      <p:sp>
        <p:nvSpPr>
          <p:cNvPr id="121" name="Rectangle 120"/>
          <p:cNvSpPr/>
          <p:nvPr/>
        </p:nvSpPr>
        <p:spPr bwMode="gray">
          <a:xfrm>
            <a:off x="2810638" y="5027042"/>
            <a:ext cx="1239999" cy="523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900" b="1" dirty="0">
                <a:solidFill>
                  <a:srgbClr val="404040"/>
                </a:solidFill>
              </a:rPr>
              <a:t>Clarifai Results:</a:t>
            </a:r>
            <a:endParaRPr lang="en-GB" sz="900" b="1" dirty="0">
              <a:solidFill>
                <a:srgbClr val="404040"/>
              </a:solidFill>
            </a:endParaRPr>
          </a:p>
        </p:txBody>
      </p:sp>
      <p:sp>
        <p:nvSpPr>
          <p:cNvPr id="122" name="Rectangle 121"/>
          <p:cNvSpPr/>
          <p:nvPr/>
        </p:nvSpPr>
        <p:spPr bwMode="gray">
          <a:xfrm>
            <a:off x="3030038" y="5326065"/>
            <a:ext cx="657337"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Kate Harrison</a:t>
            </a:r>
          </a:p>
        </p:txBody>
      </p:sp>
      <p:sp>
        <p:nvSpPr>
          <p:cNvPr id="123" name="Rectangle 122"/>
          <p:cNvSpPr/>
          <p:nvPr/>
        </p:nvSpPr>
        <p:spPr bwMode="gray">
          <a:xfrm>
            <a:off x="3700156" y="5826105"/>
            <a:ext cx="501765" cy="321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2.2 %</a:t>
            </a:r>
          </a:p>
        </p:txBody>
      </p:sp>
      <p:sp>
        <p:nvSpPr>
          <p:cNvPr id="126" name="Rectangle 125"/>
          <p:cNvSpPr/>
          <p:nvPr/>
        </p:nvSpPr>
        <p:spPr bwMode="gray">
          <a:xfrm>
            <a:off x="4238488" y="5326065"/>
            <a:ext cx="746508"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Margo </a:t>
            </a:r>
            <a:r>
              <a:rPr lang="en-GB" sz="800" b="1" dirty="0" err="1" smtClean="0">
                <a:solidFill>
                  <a:srgbClr val="404040"/>
                </a:solidFill>
              </a:rPr>
              <a:t>Harshman</a:t>
            </a:r>
            <a:endParaRPr lang="en-GB" sz="800" b="1" dirty="0">
              <a:solidFill>
                <a:srgbClr val="404040"/>
              </a:solidFill>
            </a:endParaRPr>
          </a:p>
        </p:txBody>
      </p:sp>
      <p:sp>
        <p:nvSpPr>
          <p:cNvPr id="127" name="Rectangle 126"/>
          <p:cNvSpPr/>
          <p:nvPr/>
        </p:nvSpPr>
        <p:spPr bwMode="gray">
          <a:xfrm>
            <a:off x="4970289" y="5829422"/>
            <a:ext cx="606452" cy="307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1.6 %</a:t>
            </a:r>
          </a:p>
        </p:txBody>
      </p:sp>
      <p:pic>
        <p:nvPicPr>
          <p:cNvPr id="43028" name="Picture 20" descr="Image result for kate harris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90416" y="5675242"/>
            <a:ext cx="600963" cy="8018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51510" y="5675242"/>
            <a:ext cx="525981" cy="790220"/>
          </a:xfrm>
          <a:prstGeom prst="rect">
            <a:avLst/>
          </a:prstGeom>
        </p:spPr>
      </p:pic>
      <p:sp>
        <p:nvSpPr>
          <p:cNvPr id="129" name="Rectangle 128"/>
          <p:cNvSpPr/>
          <p:nvPr/>
        </p:nvSpPr>
        <p:spPr bwMode="gray">
          <a:xfrm>
            <a:off x="6006194" y="4956666"/>
            <a:ext cx="5108467" cy="1589748"/>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sp>
        <p:nvSpPr>
          <p:cNvPr id="130" name="Rectangle 129"/>
          <p:cNvSpPr/>
          <p:nvPr/>
        </p:nvSpPr>
        <p:spPr bwMode="gray">
          <a:xfrm>
            <a:off x="6001829" y="4731474"/>
            <a:ext cx="5112833" cy="373079"/>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900" b="1" dirty="0">
                <a:solidFill>
                  <a:srgbClr val="FFFFFF"/>
                </a:solidFill>
                <a:latin typeface="+mj-lt"/>
              </a:rPr>
              <a:t>Amy summers</a:t>
            </a:r>
          </a:p>
        </p:txBody>
      </p:sp>
      <p:sp>
        <p:nvSpPr>
          <p:cNvPr id="131" name="Rectangle 130"/>
          <p:cNvSpPr/>
          <p:nvPr/>
        </p:nvSpPr>
        <p:spPr bwMode="gray">
          <a:xfrm>
            <a:off x="5988641" y="4979537"/>
            <a:ext cx="1743636" cy="703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800" b="1" dirty="0">
                <a:solidFill>
                  <a:srgbClr val="404040"/>
                </a:solidFill>
              </a:rPr>
              <a:t>Clarifai Celebrity Check:</a:t>
            </a:r>
            <a:endParaRPr lang="en-GB" sz="800" b="1" dirty="0">
              <a:solidFill>
                <a:srgbClr val="404040"/>
              </a:solidFill>
            </a:endParaRPr>
          </a:p>
          <a:p>
            <a:pPr algn="ctr" defTabSz="914400"/>
            <a:endParaRPr lang="en-GB" sz="800" b="1" dirty="0" err="1" smtClean="0">
              <a:solidFill>
                <a:srgbClr val="404040"/>
              </a:solidFill>
            </a:endParaRPr>
          </a:p>
        </p:txBody>
      </p:sp>
      <p:sp>
        <p:nvSpPr>
          <p:cNvPr id="133" name="Rectangle 132"/>
          <p:cNvSpPr/>
          <p:nvPr/>
        </p:nvSpPr>
        <p:spPr bwMode="gray">
          <a:xfrm>
            <a:off x="8140135" y="5026352"/>
            <a:ext cx="1239999" cy="523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914400"/>
            <a:r>
              <a:rPr lang="de-DE" sz="900" b="1" dirty="0">
                <a:solidFill>
                  <a:srgbClr val="404040"/>
                </a:solidFill>
              </a:rPr>
              <a:t>Clarifai Results:</a:t>
            </a:r>
            <a:endParaRPr lang="en-GB" sz="900" b="1" dirty="0">
              <a:solidFill>
                <a:srgbClr val="404040"/>
              </a:solidFill>
            </a:endParaRPr>
          </a:p>
        </p:txBody>
      </p:sp>
      <p:sp>
        <p:nvSpPr>
          <p:cNvPr id="134" name="Rectangle 133"/>
          <p:cNvSpPr/>
          <p:nvPr/>
        </p:nvSpPr>
        <p:spPr bwMode="gray">
          <a:xfrm>
            <a:off x="8290323" y="5325375"/>
            <a:ext cx="817989"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Elsa </a:t>
            </a:r>
            <a:r>
              <a:rPr lang="en-GB" sz="800" b="1" dirty="0" err="1" smtClean="0">
                <a:solidFill>
                  <a:srgbClr val="404040"/>
                </a:solidFill>
              </a:rPr>
              <a:t>zylberstein</a:t>
            </a:r>
            <a:endParaRPr lang="en-GB" sz="800" b="1" dirty="0" smtClean="0">
              <a:solidFill>
                <a:srgbClr val="404040"/>
              </a:solidFill>
            </a:endParaRPr>
          </a:p>
        </p:txBody>
      </p:sp>
      <p:sp>
        <p:nvSpPr>
          <p:cNvPr id="135" name="Rectangle 134"/>
          <p:cNvSpPr/>
          <p:nvPr/>
        </p:nvSpPr>
        <p:spPr bwMode="gray">
          <a:xfrm>
            <a:off x="9029653" y="5825415"/>
            <a:ext cx="501765" cy="321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8.0 %</a:t>
            </a:r>
          </a:p>
        </p:txBody>
      </p:sp>
      <p:sp>
        <p:nvSpPr>
          <p:cNvPr id="136" name="Rectangle 135"/>
          <p:cNvSpPr/>
          <p:nvPr/>
        </p:nvSpPr>
        <p:spPr bwMode="gray">
          <a:xfrm>
            <a:off x="9567985" y="5325375"/>
            <a:ext cx="746508" cy="3862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Vera Farmiga</a:t>
            </a:r>
            <a:endParaRPr lang="en-GB" sz="800" b="1" dirty="0">
              <a:solidFill>
                <a:srgbClr val="404040"/>
              </a:solidFill>
            </a:endParaRPr>
          </a:p>
        </p:txBody>
      </p:sp>
      <p:sp>
        <p:nvSpPr>
          <p:cNvPr id="137" name="Rectangle 136"/>
          <p:cNvSpPr/>
          <p:nvPr/>
        </p:nvSpPr>
        <p:spPr bwMode="gray">
          <a:xfrm>
            <a:off x="10299786" y="5828732"/>
            <a:ext cx="606452" cy="307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914400"/>
            <a:r>
              <a:rPr lang="en-GB" sz="800" b="1" dirty="0" smtClean="0">
                <a:solidFill>
                  <a:srgbClr val="404040"/>
                </a:solidFill>
              </a:rPr>
              <a:t>2.9 %</a:t>
            </a:r>
          </a:p>
        </p:txBody>
      </p:sp>
      <p:pic>
        <p:nvPicPr>
          <p:cNvPr id="15" name="Picture 1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98066" y="5417460"/>
            <a:ext cx="768186" cy="1026710"/>
          </a:xfrm>
          <a:prstGeom prst="rect">
            <a:avLst/>
          </a:prstGeom>
        </p:spPr>
      </p:pic>
      <p:pic>
        <p:nvPicPr>
          <p:cNvPr id="43030" name="Picture 22" descr="Image result for elsa zylberstei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12671" y="5656069"/>
            <a:ext cx="578815" cy="790451"/>
          </a:xfrm>
          <a:prstGeom prst="rect">
            <a:avLst/>
          </a:prstGeom>
          <a:noFill/>
          <a:extLst>
            <a:ext uri="{909E8E84-426E-40DD-AFC4-6F175D3DCCD1}">
              <a14:hiddenFill xmlns:a14="http://schemas.microsoft.com/office/drawing/2010/main">
                <a:solidFill>
                  <a:srgbClr val="FFFFFF"/>
                </a:solidFill>
              </a14:hiddenFill>
            </a:ext>
          </a:extLst>
        </p:spPr>
      </p:pic>
      <p:pic>
        <p:nvPicPr>
          <p:cNvPr id="43034" name="Picture 26" descr="Image result for vera farmiga"/>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678703" y="5664239"/>
            <a:ext cx="548495" cy="7799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826720" y="1713129"/>
            <a:ext cx="796726" cy="1034999"/>
          </a:xfrm>
          <a:prstGeom prst="rect">
            <a:avLst/>
          </a:prstGeom>
        </p:spPr>
      </p:pic>
      <p:pic>
        <p:nvPicPr>
          <p:cNvPr id="36866" name="Picture 2" descr="Image result for jimmy car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flipH="1">
            <a:off x="4331528" y="3382763"/>
            <a:ext cx="541086" cy="811629"/>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Image result for Steven Soderbergh"/>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95295" y="3371653"/>
            <a:ext cx="546551" cy="819826"/>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descr="Image result for Joel Grey"/>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847813" y="3406726"/>
            <a:ext cx="591309" cy="719977"/>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Image result for George Sega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605364" y="3358467"/>
            <a:ext cx="622466" cy="781451"/>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descr="Image result for Colin Hanks"/>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662874" y="3351344"/>
            <a:ext cx="554968" cy="822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842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8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0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8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0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687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87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8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302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30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303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3034"/>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2" grpId="0"/>
      <p:bldP spid="61" grpId="0"/>
      <p:bldP spid="62" grpId="0"/>
      <p:bldP spid="66" grpId="0"/>
      <p:bldP spid="67" grpId="0"/>
      <p:bldP spid="68" grpId="0"/>
      <p:bldP spid="72" grpId="0"/>
      <p:bldP spid="73" grpId="0"/>
      <p:bldP spid="80" grpId="0"/>
      <p:bldP spid="81" grpId="0"/>
      <p:bldP spid="82" grpId="0"/>
      <p:bldP spid="83" grpId="0"/>
      <p:bldP spid="84" grpId="0"/>
      <p:bldP spid="88" grpId="0"/>
      <p:bldP spid="89" grpId="0"/>
      <p:bldP spid="90" grpId="0"/>
      <p:bldP spid="91" grpId="0"/>
      <p:bldP spid="92" grpId="0"/>
      <p:bldP spid="99" grpId="0"/>
      <p:bldP spid="100" grpId="0"/>
      <p:bldP spid="101" grpId="0"/>
      <p:bldP spid="102" grpId="0"/>
      <p:bldP spid="103" grpId="0"/>
      <p:bldP spid="110" grpId="0"/>
      <p:bldP spid="111" grpId="0"/>
      <p:bldP spid="112" grpId="0"/>
      <p:bldP spid="113" grpId="0"/>
      <p:bldP spid="114" grpId="0"/>
      <p:bldP spid="121" grpId="0"/>
      <p:bldP spid="122" grpId="0"/>
      <p:bldP spid="123" grpId="0"/>
      <p:bldP spid="126" grpId="0"/>
      <p:bldP spid="127" grpId="0"/>
      <p:bldP spid="133" grpId="0"/>
      <p:bldP spid="134" grpId="0"/>
      <p:bldP spid="135" grpId="0"/>
      <p:bldP spid="136" grpId="0"/>
      <p:bldP spid="1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2632799"/>
            <a:ext cx="10418233" cy="1592403"/>
          </a:xfrm>
        </p:spPr>
        <p:txBody>
          <a:bodyPr anchor="ctr"/>
          <a:lstStyle/>
          <a:p>
            <a:r>
              <a:rPr lang="de-DE" sz="4800" dirty="0" smtClean="0"/>
              <a:t>Improving Outputs</a:t>
            </a:r>
            <a:endParaRPr lang="en-GB" sz="4800" dirty="0"/>
          </a:p>
        </p:txBody>
      </p:sp>
    </p:spTree>
    <p:extLst>
      <p:ext uri="{BB962C8B-B14F-4D97-AF65-F5344CB8AC3E}">
        <p14:creationId xmlns:p14="http://schemas.microsoft.com/office/powerpoint/2010/main" val="267553107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vert="horz" lIns="0" tIns="0" rIns="0" bIns="0" rtlCol="0" anchor="t" anchorCtr="0">
            <a:noAutofit/>
          </a:bodyPr>
          <a:lstStyle/>
          <a:p>
            <a:r>
              <a:rPr lang="de-DE" sz="3200" b="1" dirty="0" smtClean="0">
                <a:solidFill>
                  <a:schemeClr val="accent6">
                    <a:lumMod val="50000"/>
                  </a:schemeClr>
                </a:solidFill>
              </a:rPr>
              <a:t>Improving Outputs</a:t>
            </a:r>
            <a:endParaRPr lang="en-GB" sz="3200" b="1" dirty="0">
              <a:solidFill>
                <a:schemeClr val="accent6">
                  <a:lumMod val="50000"/>
                </a:schemeClr>
              </a:solidFill>
            </a:endParaRPr>
          </a:p>
        </p:txBody>
      </p:sp>
      <p:sp>
        <p:nvSpPr>
          <p:cNvPr id="92" name="Rectangle 91"/>
          <p:cNvSpPr/>
          <p:nvPr/>
        </p:nvSpPr>
        <p:spPr bwMode="gray">
          <a:xfrm>
            <a:off x="4959208" y="1033233"/>
            <a:ext cx="2242776" cy="5328000"/>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pic>
        <p:nvPicPr>
          <p:cNvPr id="93" name="Picture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1098" y="5329057"/>
            <a:ext cx="1727426" cy="971677"/>
          </a:xfrm>
          <a:prstGeom prst="rect">
            <a:avLst/>
          </a:prstGeom>
        </p:spPr>
      </p:pic>
      <p:sp>
        <p:nvSpPr>
          <p:cNvPr id="94" name="Rectangle 93"/>
          <p:cNvSpPr/>
          <p:nvPr/>
        </p:nvSpPr>
        <p:spPr bwMode="gray">
          <a:xfrm>
            <a:off x="7302617" y="1033233"/>
            <a:ext cx="2242776" cy="5328000"/>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pic>
        <p:nvPicPr>
          <p:cNvPr id="95" name="Picture 94"/>
          <p:cNvPicPr>
            <a:picLocks noChangeAspect="1"/>
          </p:cNvPicPr>
          <p:nvPr/>
        </p:nvPicPr>
        <p:blipFill rotWithShape="1">
          <a:blip r:embed="rId4"/>
          <a:srcRect l="1" r="953"/>
          <a:stretch/>
        </p:blipFill>
        <p:spPr>
          <a:xfrm>
            <a:off x="7490235" y="2608296"/>
            <a:ext cx="1867540" cy="1221685"/>
          </a:xfrm>
          <a:prstGeom prst="rect">
            <a:avLst/>
          </a:prstGeom>
          <a:effectLst>
            <a:outerShdw blurRad="50800" dist="38100" dir="2700000" algn="tl" rotWithShape="0">
              <a:prstClr val="black">
                <a:alpha val="40000"/>
              </a:prstClr>
            </a:outerShdw>
          </a:effectLst>
        </p:spPr>
      </p:pic>
      <p:sp>
        <p:nvSpPr>
          <p:cNvPr id="96" name="Rectangle 95"/>
          <p:cNvSpPr/>
          <p:nvPr/>
        </p:nvSpPr>
        <p:spPr bwMode="gray">
          <a:xfrm>
            <a:off x="9647957" y="1030648"/>
            <a:ext cx="2242776" cy="5328000"/>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sp>
        <p:nvSpPr>
          <p:cNvPr id="97" name="Rectangle 96"/>
          <p:cNvSpPr/>
          <p:nvPr/>
        </p:nvSpPr>
        <p:spPr bwMode="gray">
          <a:xfrm>
            <a:off x="276460" y="1033233"/>
            <a:ext cx="2242776" cy="5328000"/>
          </a:xfrm>
          <a:prstGeom prst="rect">
            <a:avLst/>
          </a:prstGeom>
          <a:solidFill>
            <a:schemeClr val="bg2"/>
          </a:solidFill>
          <a:ln w="25400" cap="flat" cmpd="sng" algn="ctr">
            <a:no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latin typeface="Futura Com Book"/>
              <a:ea typeface="+mn-ea"/>
              <a:cs typeface="+mn-cs"/>
            </a:endParaRPr>
          </a:p>
        </p:txBody>
      </p:sp>
      <p:sp>
        <p:nvSpPr>
          <p:cNvPr id="98" name="Rectangle 97"/>
          <p:cNvSpPr/>
          <p:nvPr/>
        </p:nvSpPr>
        <p:spPr bwMode="gray">
          <a:xfrm>
            <a:off x="2621591" y="1033233"/>
            <a:ext cx="2237090" cy="5328000"/>
          </a:xfrm>
          <a:prstGeom prst="rect">
            <a:avLst/>
          </a:prstGeom>
          <a:solidFill>
            <a:schemeClr val="bg2"/>
          </a:solidFill>
          <a:ln w="25400" cap="flat" cmpd="sng" algn="ctr">
            <a:no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sp>
        <p:nvSpPr>
          <p:cNvPr id="99" name="Rectangle 98"/>
          <p:cNvSpPr/>
          <p:nvPr/>
        </p:nvSpPr>
        <p:spPr bwMode="gray">
          <a:xfrm>
            <a:off x="270540" y="1030647"/>
            <a:ext cx="2246038" cy="31352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100" b="1" dirty="0">
                <a:solidFill>
                  <a:schemeClr val="bg1"/>
                </a:solidFill>
                <a:latin typeface="+mj-lt"/>
              </a:rPr>
              <a:t>Split </a:t>
            </a:r>
            <a:r>
              <a:rPr lang="de-DE" sz="1100" b="1" dirty="0" smtClean="0">
                <a:solidFill>
                  <a:schemeClr val="bg1"/>
                </a:solidFill>
                <a:latin typeface="+mj-lt"/>
              </a:rPr>
              <a:t>Frames</a:t>
            </a:r>
            <a:endParaRPr lang="de-DE" sz="1100" b="1" dirty="0">
              <a:solidFill>
                <a:schemeClr val="bg1"/>
              </a:solidFill>
              <a:latin typeface="+mj-lt"/>
            </a:endParaRPr>
          </a:p>
        </p:txBody>
      </p:sp>
      <p:sp>
        <p:nvSpPr>
          <p:cNvPr id="100" name="Rectangle 99"/>
          <p:cNvSpPr/>
          <p:nvPr/>
        </p:nvSpPr>
        <p:spPr bwMode="gray">
          <a:xfrm>
            <a:off x="2612185" y="1033233"/>
            <a:ext cx="2243344" cy="308349"/>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100" b="1" dirty="0">
                <a:solidFill>
                  <a:schemeClr val="bg1"/>
                </a:solidFill>
                <a:latin typeface="+mj-lt"/>
              </a:rPr>
              <a:t>Combine APIs</a:t>
            </a:r>
          </a:p>
        </p:txBody>
      </p:sp>
      <p:sp>
        <p:nvSpPr>
          <p:cNvPr id="129" name="Rectangle 128"/>
          <p:cNvSpPr/>
          <p:nvPr/>
        </p:nvSpPr>
        <p:spPr bwMode="gray">
          <a:xfrm>
            <a:off x="4951136" y="1033233"/>
            <a:ext cx="2260901" cy="310934"/>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100" b="1" dirty="0">
                <a:solidFill>
                  <a:schemeClr val="bg1"/>
                </a:solidFill>
                <a:latin typeface="+mj-lt"/>
              </a:rPr>
              <a:t>Train Classifier</a:t>
            </a:r>
          </a:p>
        </p:txBody>
      </p:sp>
      <p:sp>
        <p:nvSpPr>
          <p:cNvPr id="130" name="Rectangle 129"/>
          <p:cNvSpPr/>
          <p:nvPr/>
        </p:nvSpPr>
        <p:spPr bwMode="gray">
          <a:xfrm>
            <a:off x="7307644" y="1035810"/>
            <a:ext cx="2242777" cy="308357"/>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050" b="1" dirty="0">
                <a:solidFill>
                  <a:schemeClr val="bg1"/>
                </a:solidFill>
                <a:latin typeface="+mj-lt"/>
              </a:rPr>
              <a:t>Benefit from Developments</a:t>
            </a:r>
          </a:p>
        </p:txBody>
      </p:sp>
      <p:sp>
        <p:nvSpPr>
          <p:cNvPr id="131" name="Down Arrow 130"/>
          <p:cNvSpPr/>
          <p:nvPr/>
        </p:nvSpPr>
        <p:spPr bwMode="gray">
          <a:xfrm>
            <a:off x="1268204" y="3815803"/>
            <a:ext cx="253227" cy="393290"/>
          </a:xfrm>
          <a:prstGeom prst="downArrow">
            <a:avLst/>
          </a:prstGeom>
          <a:solidFill>
            <a:schemeClr val="accent1"/>
          </a:solidFill>
          <a:ln w="25400" cap="flat" cmpd="sng" algn="ctr">
            <a:no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latin typeface="Futura Com Book"/>
              <a:ea typeface="+mn-ea"/>
              <a:cs typeface="+mn-cs"/>
            </a:endParaRPr>
          </a:p>
        </p:txBody>
      </p:sp>
      <p:sp>
        <p:nvSpPr>
          <p:cNvPr id="132" name="Rectangle 131"/>
          <p:cNvSpPr/>
          <p:nvPr/>
        </p:nvSpPr>
        <p:spPr bwMode="gray">
          <a:xfrm>
            <a:off x="221583" y="1383346"/>
            <a:ext cx="2299375" cy="484208"/>
          </a:xfrm>
          <a:prstGeom prst="rect">
            <a:avLst/>
          </a:prstGeom>
          <a:noFill/>
          <a:ln w="6350" cap="flat" cmpd="sng" algn="ctr">
            <a:noFill/>
            <a:prstDash val="solid"/>
          </a:ln>
          <a:effectLst/>
        </p:spPr>
        <p:txBody>
          <a:bodyPr lIns="72000" tIns="72000" rIns="72000" bIns="7200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100" b="0" i="0" u="none" strike="noStrike" kern="0" cap="none" spc="0" normalizeH="0" baseline="0" noProof="0" dirty="0" smtClean="0">
                <a:ln>
                  <a:noFill/>
                </a:ln>
                <a:solidFill>
                  <a:srgbClr val="404040"/>
                </a:solidFill>
                <a:effectLst/>
                <a:uLnTx/>
                <a:uFillTx/>
                <a:ea typeface="+mn-ea"/>
                <a:cs typeface="+mn-cs"/>
              </a:rPr>
              <a:t>Split </a:t>
            </a:r>
            <a:r>
              <a:rPr kumimoji="0" lang="de-DE" sz="1100" b="0" i="0" u="none" strike="noStrike" kern="0" cap="none" spc="0" normalizeH="0" baseline="0" noProof="0" dirty="0" err="1" smtClean="0">
                <a:ln>
                  <a:noFill/>
                </a:ln>
                <a:solidFill>
                  <a:srgbClr val="404040"/>
                </a:solidFill>
                <a:effectLst/>
                <a:uLnTx/>
                <a:uFillTx/>
                <a:ea typeface="+mn-ea"/>
                <a:cs typeface="+mn-cs"/>
              </a:rPr>
              <a:t>frame</a:t>
            </a:r>
            <a:r>
              <a:rPr kumimoji="0" lang="de-DE" sz="1100" b="0" i="0" u="none" strike="noStrike" kern="0" cap="none" spc="0" normalizeH="0" baseline="0" noProof="0" dirty="0" smtClean="0">
                <a:ln>
                  <a:noFill/>
                </a:ln>
                <a:solidFill>
                  <a:srgbClr val="404040"/>
                </a:solidFill>
                <a:effectLst/>
                <a:uLnTx/>
                <a:uFillTx/>
                <a:ea typeface="+mn-ea"/>
                <a:cs typeface="+mn-cs"/>
              </a:rPr>
              <a:t> </a:t>
            </a:r>
            <a:r>
              <a:rPr kumimoji="0" lang="de-DE" sz="1100" b="0" i="0" u="none" strike="noStrike" kern="0" cap="none" spc="0" normalizeH="0" baseline="0" noProof="0" dirty="0" err="1" smtClean="0">
                <a:ln>
                  <a:noFill/>
                </a:ln>
                <a:solidFill>
                  <a:srgbClr val="404040"/>
                </a:solidFill>
                <a:effectLst/>
                <a:uLnTx/>
                <a:uFillTx/>
                <a:ea typeface="+mn-ea"/>
                <a:cs typeface="+mn-cs"/>
              </a:rPr>
              <a:t>into</a:t>
            </a:r>
            <a:r>
              <a:rPr kumimoji="0" lang="de-DE" sz="1100" b="0" i="0" u="none" strike="noStrike" kern="0" cap="none" spc="0" normalizeH="0" baseline="0" noProof="0" dirty="0" smtClean="0">
                <a:ln>
                  <a:noFill/>
                </a:ln>
                <a:solidFill>
                  <a:srgbClr val="404040"/>
                </a:solidFill>
                <a:effectLst/>
                <a:uLnTx/>
                <a:uFillTx/>
                <a:ea typeface="+mn-ea"/>
                <a:cs typeface="+mn-cs"/>
              </a:rPr>
              <a:t> multiple </a:t>
            </a:r>
            <a:r>
              <a:rPr kumimoji="0" lang="de-DE" sz="1100" b="0" i="0" u="none" strike="noStrike" kern="0" cap="none" spc="0" normalizeH="0" baseline="0" noProof="0" dirty="0" err="1" smtClean="0">
                <a:ln>
                  <a:noFill/>
                </a:ln>
                <a:solidFill>
                  <a:srgbClr val="404040"/>
                </a:solidFill>
                <a:effectLst/>
                <a:uLnTx/>
                <a:uFillTx/>
                <a:ea typeface="+mn-ea"/>
                <a:cs typeface="+mn-cs"/>
              </a:rPr>
              <a:t>frames</a:t>
            </a:r>
            <a:r>
              <a:rPr kumimoji="0" lang="de-DE" sz="1100" b="0" i="0" u="none" strike="noStrike" kern="0" cap="none" spc="0" normalizeH="0" baseline="0" noProof="0" dirty="0" smtClean="0">
                <a:ln>
                  <a:noFill/>
                </a:ln>
                <a:solidFill>
                  <a:srgbClr val="404040"/>
                </a:solidFill>
                <a:effectLst/>
                <a:uLnTx/>
                <a:uFillTx/>
                <a:ea typeface="+mn-ea"/>
                <a:cs typeface="+mn-cs"/>
              </a:rPr>
              <a:t> in </a:t>
            </a:r>
            <a:r>
              <a:rPr kumimoji="0" lang="de-DE" sz="1100" b="0" i="0" u="none" strike="noStrike" kern="0" cap="none" spc="0" normalizeH="0" baseline="0" noProof="0" dirty="0" err="1" smtClean="0">
                <a:ln>
                  <a:noFill/>
                </a:ln>
                <a:solidFill>
                  <a:srgbClr val="404040"/>
                </a:solidFill>
                <a:effectLst/>
                <a:uLnTx/>
                <a:uFillTx/>
                <a:ea typeface="+mn-ea"/>
                <a:cs typeface="+mn-cs"/>
              </a:rPr>
              <a:t>order</a:t>
            </a:r>
            <a:r>
              <a:rPr kumimoji="0" lang="de-DE" sz="1100" b="0" i="0" u="none" strike="noStrike" kern="0" cap="none" spc="0" normalizeH="0" baseline="0" noProof="0" dirty="0" smtClean="0">
                <a:ln>
                  <a:noFill/>
                </a:ln>
                <a:solidFill>
                  <a:srgbClr val="404040"/>
                </a:solidFill>
                <a:effectLst/>
                <a:uLnTx/>
                <a:uFillTx/>
                <a:ea typeface="+mn-ea"/>
                <a:cs typeface="+mn-cs"/>
              </a:rPr>
              <a:t> </a:t>
            </a:r>
            <a:r>
              <a:rPr kumimoji="0" lang="de-DE" sz="1100" b="0" i="0" u="none" strike="noStrike" kern="0" cap="none" spc="0" normalizeH="0" baseline="0" noProof="0" dirty="0" err="1" smtClean="0">
                <a:ln>
                  <a:noFill/>
                </a:ln>
                <a:solidFill>
                  <a:srgbClr val="404040"/>
                </a:solidFill>
                <a:effectLst/>
                <a:uLnTx/>
                <a:uFillTx/>
                <a:ea typeface="+mn-ea"/>
                <a:cs typeface="+mn-cs"/>
              </a:rPr>
              <a:t>to</a:t>
            </a:r>
            <a:r>
              <a:rPr kumimoji="0" lang="de-DE" sz="1100" b="0" i="0" u="none" strike="noStrike" kern="0" cap="none" spc="0" normalizeH="0" baseline="0" noProof="0" dirty="0" smtClean="0">
                <a:ln>
                  <a:noFill/>
                </a:ln>
                <a:solidFill>
                  <a:srgbClr val="404040"/>
                </a:solidFill>
                <a:effectLst/>
                <a:uLnTx/>
                <a:uFillTx/>
                <a:ea typeface="+mn-ea"/>
                <a:cs typeface="+mn-cs"/>
              </a:rPr>
              <a:t> </a:t>
            </a:r>
            <a:r>
              <a:rPr kumimoji="0" lang="de-DE" sz="1100" b="0" i="0" u="none" strike="noStrike" kern="0" cap="none" spc="0" normalizeH="0" baseline="0" noProof="0" dirty="0" err="1" smtClean="0">
                <a:ln>
                  <a:noFill/>
                </a:ln>
                <a:solidFill>
                  <a:srgbClr val="404040"/>
                </a:solidFill>
                <a:effectLst/>
                <a:uLnTx/>
                <a:uFillTx/>
                <a:ea typeface="+mn-ea"/>
                <a:cs typeface="+mn-cs"/>
              </a:rPr>
              <a:t>increase</a:t>
            </a:r>
            <a:r>
              <a:rPr kumimoji="0" lang="de-DE" sz="1100" b="0" i="0" u="none" strike="noStrike" kern="0" cap="none" spc="0" normalizeH="0" baseline="0" noProof="0" dirty="0" smtClean="0">
                <a:ln>
                  <a:noFill/>
                </a:ln>
                <a:solidFill>
                  <a:srgbClr val="404040"/>
                </a:solidFill>
                <a:effectLst/>
                <a:uLnTx/>
                <a:uFillTx/>
                <a:ea typeface="+mn-ea"/>
                <a:cs typeface="+mn-cs"/>
              </a:rPr>
              <a:t> </a:t>
            </a:r>
            <a:r>
              <a:rPr kumimoji="0" lang="de-DE" sz="1100" b="0" i="0" u="none" strike="noStrike" kern="0" cap="none" spc="0" normalizeH="0" baseline="0" noProof="0" dirty="0" err="1" smtClean="0">
                <a:ln>
                  <a:noFill/>
                </a:ln>
                <a:solidFill>
                  <a:srgbClr val="404040"/>
                </a:solidFill>
                <a:effectLst/>
                <a:uLnTx/>
                <a:uFillTx/>
                <a:ea typeface="+mn-ea"/>
                <a:cs typeface="+mn-cs"/>
              </a:rPr>
              <a:t>the</a:t>
            </a:r>
            <a:r>
              <a:rPr kumimoji="0" lang="de-DE" sz="1100" b="0" i="0" u="none" strike="noStrike" kern="0" cap="none" spc="0" normalizeH="0" baseline="0" noProof="0" dirty="0" smtClean="0">
                <a:ln>
                  <a:noFill/>
                </a:ln>
                <a:solidFill>
                  <a:srgbClr val="404040"/>
                </a:solidFill>
                <a:effectLst/>
                <a:uLnTx/>
                <a:uFillTx/>
                <a:ea typeface="+mn-ea"/>
                <a:cs typeface="+mn-cs"/>
              </a:rPr>
              <a:t> </a:t>
            </a:r>
            <a:r>
              <a:rPr kumimoji="0" lang="de-DE" sz="1100" b="0" i="0" u="none" strike="noStrike" kern="0" cap="none" spc="0" normalizeH="0" baseline="0" noProof="0" dirty="0" err="1" smtClean="0">
                <a:ln>
                  <a:noFill/>
                </a:ln>
                <a:solidFill>
                  <a:srgbClr val="404040"/>
                </a:solidFill>
                <a:effectLst/>
                <a:uLnTx/>
                <a:uFillTx/>
                <a:ea typeface="+mn-ea"/>
                <a:cs typeface="+mn-cs"/>
              </a:rPr>
              <a:t>number</a:t>
            </a:r>
            <a:r>
              <a:rPr kumimoji="0" lang="de-DE" sz="1100" b="0" i="0" u="none" strike="noStrike" kern="0" cap="none" spc="0" normalizeH="0" baseline="0" noProof="0" dirty="0" smtClean="0">
                <a:ln>
                  <a:noFill/>
                </a:ln>
                <a:solidFill>
                  <a:srgbClr val="404040"/>
                </a:solidFill>
                <a:effectLst/>
                <a:uLnTx/>
                <a:uFillTx/>
                <a:ea typeface="+mn-ea"/>
                <a:cs typeface="+mn-cs"/>
              </a:rPr>
              <a:t> </a:t>
            </a:r>
            <a:r>
              <a:rPr kumimoji="0" lang="de-DE" sz="1100" b="0" i="0" u="none" strike="noStrike" kern="0" cap="none" spc="0" normalizeH="0" baseline="0" noProof="0" dirty="0" err="1" smtClean="0">
                <a:ln>
                  <a:noFill/>
                </a:ln>
                <a:solidFill>
                  <a:srgbClr val="404040"/>
                </a:solidFill>
                <a:effectLst/>
                <a:uLnTx/>
                <a:uFillTx/>
                <a:ea typeface="+mn-ea"/>
                <a:cs typeface="+mn-cs"/>
              </a:rPr>
              <a:t>of</a:t>
            </a:r>
            <a:r>
              <a:rPr kumimoji="0" lang="de-DE" sz="1100" b="0" i="0" u="none" strike="noStrike" kern="0" cap="none" spc="0" normalizeH="0" baseline="0" noProof="0" dirty="0" smtClean="0">
                <a:ln>
                  <a:noFill/>
                </a:ln>
                <a:solidFill>
                  <a:srgbClr val="404040"/>
                </a:solidFill>
                <a:effectLst/>
                <a:uLnTx/>
                <a:uFillTx/>
                <a:ea typeface="+mn-ea"/>
                <a:cs typeface="+mn-cs"/>
              </a:rPr>
              <a:t> </a:t>
            </a:r>
            <a:r>
              <a:rPr kumimoji="0" lang="de-DE" sz="1100" b="0" i="0" u="none" strike="noStrike" kern="0" cap="none" spc="0" normalizeH="0" baseline="0" noProof="0" dirty="0" err="1" smtClean="0">
                <a:ln>
                  <a:noFill/>
                </a:ln>
                <a:solidFill>
                  <a:srgbClr val="404040"/>
                </a:solidFill>
                <a:effectLst/>
                <a:uLnTx/>
                <a:uFillTx/>
                <a:ea typeface="+mn-ea"/>
                <a:cs typeface="+mn-cs"/>
              </a:rPr>
              <a:t>labels</a:t>
            </a:r>
            <a:r>
              <a:rPr kumimoji="0" lang="de-DE" sz="1100" b="0" i="0" u="none" strike="noStrike" kern="0" cap="none" spc="0" normalizeH="0" baseline="0" noProof="0" dirty="0" smtClean="0">
                <a:ln>
                  <a:noFill/>
                </a:ln>
                <a:solidFill>
                  <a:srgbClr val="404040"/>
                </a:solidFill>
                <a:effectLst/>
                <a:uLnTx/>
                <a:uFillTx/>
                <a:ea typeface="+mn-ea"/>
                <a:cs typeface="+mn-cs"/>
              </a:rPr>
              <a:t> per </a:t>
            </a:r>
            <a:r>
              <a:rPr kumimoji="0" lang="de-DE" sz="1100" b="0" i="0" u="none" strike="noStrike" kern="0" cap="none" spc="0" normalizeH="0" baseline="0" noProof="0" dirty="0" err="1" smtClean="0">
                <a:ln>
                  <a:noFill/>
                </a:ln>
                <a:solidFill>
                  <a:srgbClr val="404040"/>
                </a:solidFill>
                <a:effectLst/>
                <a:uLnTx/>
                <a:uFillTx/>
                <a:ea typeface="+mn-ea"/>
                <a:cs typeface="+mn-cs"/>
              </a:rPr>
              <a:t>picture</a:t>
            </a:r>
            <a:endParaRPr kumimoji="0" lang="de-DE" sz="1100" b="0" i="0" u="none" strike="noStrike" kern="0" cap="none" spc="0" normalizeH="0" baseline="0" noProof="0" dirty="0" smtClean="0">
              <a:ln>
                <a:noFill/>
              </a:ln>
              <a:solidFill>
                <a:srgbClr val="404040"/>
              </a:solidFill>
              <a:effectLst/>
              <a:uLnTx/>
              <a:uFillTx/>
              <a:ea typeface="+mn-ea"/>
              <a:cs typeface="+mn-cs"/>
            </a:endParaRPr>
          </a:p>
        </p:txBody>
      </p:sp>
      <p:pic>
        <p:nvPicPr>
          <p:cNvPr id="135" name="Picture 6" descr="http://maps-api-presentations.appspot.com/io2012-spatial/images/google_developers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86202" y="4751250"/>
            <a:ext cx="756000" cy="181296"/>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p:cNvSpPr/>
          <p:nvPr/>
        </p:nvSpPr>
        <p:spPr bwMode="gray">
          <a:xfrm>
            <a:off x="2568755" y="1385931"/>
            <a:ext cx="2322239" cy="504000"/>
          </a:xfrm>
          <a:prstGeom prst="rect">
            <a:avLst/>
          </a:prstGeom>
          <a:noFill/>
          <a:ln w="6350" cap="flat" cmpd="sng" algn="ctr">
            <a:noFill/>
            <a:prstDash val="solid"/>
          </a:ln>
          <a:effectLst/>
        </p:spPr>
        <p:txBody>
          <a:bodyPr lIns="72000" tIns="72000" rIns="72000" bIns="72000" rtlCol="0" anchor="t"/>
          <a:lstStyle/>
          <a:p>
            <a:pPr algn="ctr" defTabSz="914400"/>
            <a:r>
              <a:rPr lang="de-DE" sz="1100" kern="0" dirty="0">
                <a:solidFill>
                  <a:srgbClr val="404040"/>
                </a:solidFill>
              </a:rPr>
              <a:t>Combine </a:t>
            </a:r>
            <a:r>
              <a:rPr lang="de-DE" sz="1100" kern="0" dirty="0" err="1">
                <a:solidFill>
                  <a:srgbClr val="404040"/>
                </a:solidFill>
              </a:rPr>
              <a:t>outputs</a:t>
            </a:r>
            <a:r>
              <a:rPr lang="de-DE" sz="1100" kern="0" dirty="0">
                <a:solidFill>
                  <a:srgbClr val="404040"/>
                </a:solidFill>
              </a:rPr>
              <a:t> </a:t>
            </a:r>
            <a:r>
              <a:rPr lang="de-DE" sz="1100" kern="0" dirty="0" err="1">
                <a:solidFill>
                  <a:srgbClr val="404040"/>
                </a:solidFill>
              </a:rPr>
              <a:t>of</a:t>
            </a:r>
            <a:r>
              <a:rPr lang="de-DE" sz="1100" kern="0" dirty="0">
                <a:solidFill>
                  <a:srgbClr val="404040"/>
                </a:solidFill>
              </a:rPr>
              <a:t> multiple APIs in </a:t>
            </a:r>
            <a:r>
              <a:rPr lang="de-DE" sz="1100" kern="0" dirty="0" err="1">
                <a:solidFill>
                  <a:srgbClr val="404040"/>
                </a:solidFill>
              </a:rPr>
              <a:t>order</a:t>
            </a:r>
            <a:r>
              <a:rPr lang="de-DE" sz="1100" kern="0" dirty="0">
                <a:solidFill>
                  <a:srgbClr val="404040"/>
                </a:solidFill>
              </a:rPr>
              <a:t> </a:t>
            </a:r>
            <a:r>
              <a:rPr lang="de-DE" sz="1100" kern="0" dirty="0" err="1">
                <a:solidFill>
                  <a:srgbClr val="404040"/>
                </a:solidFill>
              </a:rPr>
              <a:t>to</a:t>
            </a:r>
            <a:r>
              <a:rPr lang="de-DE" sz="1100" kern="0" dirty="0">
                <a:solidFill>
                  <a:srgbClr val="404040"/>
                </a:solidFill>
              </a:rPr>
              <a:t> </a:t>
            </a:r>
            <a:r>
              <a:rPr lang="de-DE" sz="1100" kern="0" dirty="0" err="1">
                <a:solidFill>
                  <a:srgbClr val="404040"/>
                </a:solidFill>
              </a:rPr>
              <a:t>detect</a:t>
            </a:r>
            <a:r>
              <a:rPr lang="de-DE" sz="1100" kern="0" dirty="0">
                <a:solidFill>
                  <a:srgbClr val="404040"/>
                </a:solidFill>
              </a:rPr>
              <a:t> e.g. </a:t>
            </a:r>
            <a:r>
              <a:rPr lang="de-DE" sz="1100" kern="0" dirty="0" err="1">
                <a:solidFill>
                  <a:srgbClr val="404040"/>
                </a:solidFill>
              </a:rPr>
              <a:t>branded</a:t>
            </a:r>
            <a:r>
              <a:rPr lang="de-DE" sz="1100" kern="0" dirty="0">
                <a:solidFill>
                  <a:srgbClr val="404040"/>
                </a:solidFill>
              </a:rPr>
              <a:t> </a:t>
            </a:r>
            <a:r>
              <a:rPr lang="de-DE" sz="1100" kern="0" dirty="0" err="1">
                <a:solidFill>
                  <a:srgbClr val="404040"/>
                </a:solidFill>
              </a:rPr>
              <a:t>images</a:t>
            </a:r>
            <a:r>
              <a:rPr lang="de-DE" sz="1100" kern="0" dirty="0">
                <a:solidFill>
                  <a:srgbClr val="404040"/>
                </a:solidFill>
              </a:rPr>
              <a:t> via logo </a:t>
            </a:r>
            <a:r>
              <a:rPr lang="de-DE" sz="1100" kern="0" dirty="0" err="1">
                <a:solidFill>
                  <a:srgbClr val="404040"/>
                </a:solidFill>
              </a:rPr>
              <a:t>and</a:t>
            </a:r>
            <a:r>
              <a:rPr lang="de-DE" sz="1100" kern="0" dirty="0">
                <a:solidFill>
                  <a:srgbClr val="404040"/>
                </a:solidFill>
              </a:rPr>
              <a:t> </a:t>
            </a:r>
            <a:r>
              <a:rPr lang="de-DE" sz="1100" kern="0" dirty="0" err="1">
                <a:solidFill>
                  <a:srgbClr val="404040"/>
                </a:solidFill>
              </a:rPr>
              <a:t>text</a:t>
            </a:r>
            <a:endParaRPr lang="de-DE" sz="1100" kern="0" dirty="0">
              <a:solidFill>
                <a:srgbClr val="404040"/>
              </a:solidFill>
            </a:endParaRPr>
          </a:p>
        </p:txBody>
      </p:sp>
      <p:sp>
        <p:nvSpPr>
          <p:cNvPr id="138" name="TextBox 137"/>
          <p:cNvSpPr txBox="1"/>
          <p:nvPr/>
        </p:nvSpPr>
        <p:spPr bwMode="gray">
          <a:xfrm>
            <a:off x="5012829" y="2200970"/>
            <a:ext cx="2134090" cy="432000"/>
          </a:xfrm>
          <a:prstGeom prst="rect">
            <a:avLst/>
          </a:prstGeom>
          <a:noFill/>
        </p:spPr>
        <p:txBody>
          <a:bodyPr wrap="square" lIns="0" tIns="0" rIns="0" bIns="0" rtlCol="0" anchor="ctr" anchorCtr="0">
            <a:noAutofit/>
          </a:bodyPr>
          <a:lstStyle/>
          <a:p>
            <a:pPr algn="ctr"/>
            <a:r>
              <a:rPr lang="de-DE" sz="900" b="1" dirty="0" smtClean="0">
                <a:solidFill>
                  <a:srgbClr val="404040"/>
                </a:solidFill>
                <a:latin typeface="+mj-lt"/>
              </a:rPr>
              <a:t>Thousands</a:t>
            </a:r>
            <a:r>
              <a:rPr lang="de-DE" sz="900" b="1" dirty="0">
                <a:solidFill>
                  <a:srgbClr val="404040"/>
                </a:solidFill>
                <a:latin typeface="+mj-lt"/>
              </a:rPr>
              <a:t> </a:t>
            </a:r>
            <a:r>
              <a:rPr lang="de-DE" sz="900" b="1" dirty="0" smtClean="0">
                <a:solidFill>
                  <a:srgbClr val="404040"/>
                </a:solidFill>
                <a:latin typeface="+mj-lt"/>
              </a:rPr>
              <a:t>of pictures with Shell logo</a:t>
            </a:r>
            <a:endParaRPr lang="en-US" sz="900" b="1" dirty="0" err="1" smtClean="0">
              <a:solidFill>
                <a:srgbClr val="404040"/>
              </a:solidFill>
              <a:latin typeface="+mj-lt"/>
            </a:endParaRPr>
          </a:p>
        </p:txBody>
      </p:sp>
      <p:grpSp>
        <p:nvGrpSpPr>
          <p:cNvPr id="139" name="Group 138"/>
          <p:cNvGrpSpPr/>
          <p:nvPr/>
        </p:nvGrpSpPr>
        <p:grpSpPr>
          <a:xfrm>
            <a:off x="5678707" y="4178578"/>
            <a:ext cx="1076385" cy="472455"/>
            <a:chOff x="9456214" y="3991903"/>
            <a:chExt cx="1076385" cy="472455"/>
          </a:xfrm>
        </p:grpSpPr>
        <p:sp>
          <p:nvSpPr>
            <p:cNvPr id="140" name="Freeform 5"/>
            <p:cNvSpPr>
              <a:spLocks noChangeAspect="1" noEditPoints="1"/>
            </p:cNvSpPr>
            <p:nvPr/>
          </p:nvSpPr>
          <p:spPr bwMode="auto">
            <a:xfrm>
              <a:off x="9456214" y="4068358"/>
              <a:ext cx="401167" cy="396000"/>
            </a:xfrm>
            <a:custGeom>
              <a:avLst/>
              <a:gdLst>
                <a:gd name="T0" fmla="*/ 1698 w 2703"/>
                <a:gd name="T1" fmla="*/ 2093 h 2674"/>
                <a:gd name="T2" fmla="*/ 2267 w 2703"/>
                <a:gd name="T3" fmla="*/ 1813 h 2674"/>
                <a:gd name="T4" fmla="*/ 1698 w 2703"/>
                <a:gd name="T5" fmla="*/ 2093 h 2674"/>
                <a:gd name="T6" fmla="*/ 2018 w 2703"/>
                <a:gd name="T7" fmla="*/ 2674 h 2674"/>
                <a:gd name="T8" fmla="*/ 2082 w 2703"/>
                <a:gd name="T9" fmla="*/ 2609 h 2674"/>
                <a:gd name="T10" fmla="*/ 2304 w 2703"/>
                <a:gd name="T11" fmla="*/ 2415 h 2674"/>
                <a:gd name="T12" fmla="*/ 2467 w 2703"/>
                <a:gd name="T13" fmla="*/ 2487 h 2674"/>
                <a:gd name="T14" fmla="*/ 2517 w 2703"/>
                <a:gd name="T15" fmla="*/ 2346 h 2674"/>
                <a:gd name="T16" fmla="*/ 2537 w 2703"/>
                <a:gd name="T17" fmla="*/ 2053 h 2674"/>
                <a:gd name="T18" fmla="*/ 2703 w 2703"/>
                <a:gd name="T19" fmla="*/ 1988 h 2674"/>
                <a:gd name="T20" fmla="*/ 2639 w 2703"/>
                <a:gd name="T21" fmla="*/ 1853 h 2674"/>
                <a:gd name="T22" fmla="*/ 2445 w 2703"/>
                <a:gd name="T23" fmla="*/ 1631 h 2674"/>
                <a:gd name="T24" fmla="*/ 2517 w 2703"/>
                <a:gd name="T25" fmla="*/ 1468 h 2674"/>
                <a:gd name="T26" fmla="*/ 2376 w 2703"/>
                <a:gd name="T27" fmla="*/ 1418 h 2674"/>
                <a:gd name="T28" fmla="*/ 2082 w 2703"/>
                <a:gd name="T29" fmla="*/ 1398 h 2674"/>
                <a:gd name="T30" fmla="*/ 2018 w 2703"/>
                <a:gd name="T31" fmla="*/ 1232 h 2674"/>
                <a:gd name="T32" fmla="*/ 1883 w 2703"/>
                <a:gd name="T33" fmla="*/ 1297 h 2674"/>
                <a:gd name="T34" fmla="*/ 1661 w 2703"/>
                <a:gd name="T35" fmla="*/ 1490 h 2674"/>
                <a:gd name="T36" fmla="*/ 1498 w 2703"/>
                <a:gd name="T37" fmla="*/ 1418 h 2674"/>
                <a:gd name="T38" fmla="*/ 1448 w 2703"/>
                <a:gd name="T39" fmla="*/ 1560 h 2674"/>
                <a:gd name="T40" fmla="*/ 1428 w 2703"/>
                <a:gd name="T41" fmla="*/ 1853 h 2674"/>
                <a:gd name="T42" fmla="*/ 1262 w 2703"/>
                <a:gd name="T43" fmla="*/ 1918 h 2674"/>
                <a:gd name="T44" fmla="*/ 1326 w 2703"/>
                <a:gd name="T45" fmla="*/ 2053 h 2674"/>
                <a:gd name="T46" fmla="*/ 1520 w 2703"/>
                <a:gd name="T47" fmla="*/ 2274 h 2674"/>
                <a:gd name="T48" fmla="*/ 1448 w 2703"/>
                <a:gd name="T49" fmla="*/ 2438 h 2674"/>
                <a:gd name="T50" fmla="*/ 1589 w 2703"/>
                <a:gd name="T51" fmla="*/ 2487 h 2674"/>
                <a:gd name="T52" fmla="*/ 1883 w 2703"/>
                <a:gd name="T53" fmla="*/ 2507 h 2674"/>
                <a:gd name="T54" fmla="*/ 1947 w 2703"/>
                <a:gd name="T55" fmla="*/ 2674 h 2674"/>
                <a:gd name="T56" fmla="*/ 2018 w 2703"/>
                <a:gd name="T57" fmla="*/ 2674 h 2674"/>
                <a:gd name="T58" fmla="*/ 494 w 2703"/>
                <a:gd name="T59" fmla="*/ 1069 h 2674"/>
                <a:gd name="T60" fmla="*/ 1291 w 2703"/>
                <a:gd name="T61" fmla="*/ 714 h 2674"/>
                <a:gd name="T62" fmla="*/ 494 w 2703"/>
                <a:gd name="T63" fmla="*/ 1069 h 2674"/>
                <a:gd name="T64" fmla="*/ 747 w 2703"/>
                <a:gd name="T65" fmla="*/ 1712 h 2674"/>
                <a:gd name="T66" fmla="*/ 795 w 2703"/>
                <a:gd name="T67" fmla="*/ 1588 h 2674"/>
                <a:gd name="T68" fmla="*/ 1081 w 2703"/>
                <a:gd name="T69" fmla="*/ 1703 h 2674"/>
                <a:gd name="T70" fmla="*/ 1322 w 2703"/>
                <a:gd name="T71" fmla="*/ 1699 h 2674"/>
                <a:gd name="T72" fmla="*/ 1315 w 2703"/>
                <a:gd name="T73" fmla="*/ 1453 h 2674"/>
                <a:gd name="T74" fmla="*/ 1599 w 2703"/>
                <a:gd name="T75" fmla="*/ 1332 h 2674"/>
                <a:gd name="T76" fmla="*/ 1767 w 2703"/>
                <a:gd name="T77" fmla="*/ 1159 h 2674"/>
                <a:gd name="T78" fmla="*/ 1588 w 2703"/>
                <a:gd name="T79" fmla="*/ 989 h 2674"/>
                <a:gd name="T80" fmla="*/ 1703 w 2703"/>
                <a:gd name="T81" fmla="*/ 703 h 2674"/>
                <a:gd name="T82" fmla="*/ 1700 w 2703"/>
                <a:gd name="T83" fmla="*/ 463 h 2674"/>
                <a:gd name="T84" fmla="*/ 1454 w 2703"/>
                <a:gd name="T85" fmla="*/ 469 h 2674"/>
                <a:gd name="T86" fmla="*/ 1332 w 2703"/>
                <a:gd name="T87" fmla="*/ 185 h 2674"/>
                <a:gd name="T88" fmla="*/ 1160 w 2703"/>
                <a:gd name="T89" fmla="*/ 17 h 2674"/>
                <a:gd name="T90" fmla="*/ 990 w 2703"/>
                <a:gd name="T91" fmla="*/ 196 h 2674"/>
                <a:gd name="T92" fmla="*/ 704 w 2703"/>
                <a:gd name="T93" fmla="*/ 81 h 2674"/>
                <a:gd name="T94" fmla="*/ 463 w 2703"/>
                <a:gd name="T95" fmla="*/ 84 h 2674"/>
                <a:gd name="T96" fmla="*/ 469 w 2703"/>
                <a:gd name="T97" fmla="*/ 331 h 2674"/>
                <a:gd name="T98" fmla="*/ 185 w 2703"/>
                <a:gd name="T99" fmla="*/ 452 h 2674"/>
                <a:gd name="T100" fmla="*/ 18 w 2703"/>
                <a:gd name="T101" fmla="*/ 624 h 2674"/>
                <a:gd name="T102" fmla="*/ 196 w 2703"/>
                <a:gd name="T103" fmla="*/ 794 h 2674"/>
                <a:gd name="T104" fmla="*/ 81 w 2703"/>
                <a:gd name="T105" fmla="*/ 1081 h 2674"/>
                <a:gd name="T106" fmla="*/ 85 w 2703"/>
                <a:gd name="T107" fmla="*/ 1321 h 2674"/>
                <a:gd name="T108" fmla="*/ 331 w 2703"/>
                <a:gd name="T109" fmla="*/ 1315 h 2674"/>
                <a:gd name="T110" fmla="*/ 452 w 2703"/>
                <a:gd name="T111" fmla="*/ 1599 h 2674"/>
                <a:gd name="T112" fmla="*/ 625 w 2703"/>
                <a:gd name="T113" fmla="*/ 1766 h 2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03" h="2674">
                  <a:moveTo>
                    <a:pt x="1698" y="2093"/>
                  </a:moveTo>
                  <a:lnTo>
                    <a:pt x="1698" y="2093"/>
                  </a:lnTo>
                  <a:cubicBezTo>
                    <a:pt x="1620" y="1936"/>
                    <a:pt x="1685" y="1745"/>
                    <a:pt x="1842" y="1668"/>
                  </a:cubicBezTo>
                  <a:cubicBezTo>
                    <a:pt x="2000" y="1591"/>
                    <a:pt x="2190" y="1655"/>
                    <a:pt x="2267" y="1813"/>
                  </a:cubicBezTo>
                  <a:cubicBezTo>
                    <a:pt x="2345" y="1970"/>
                    <a:pt x="2280" y="2160"/>
                    <a:pt x="2123" y="2238"/>
                  </a:cubicBezTo>
                  <a:cubicBezTo>
                    <a:pt x="1965" y="2315"/>
                    <a:pt x="1775" y="2250"/>
                    <a:pt x="1698" y="2093"/>
                  </a:cubicBezTo>
                  <a:lnTo>
                    <a:pt x="1698" y="2093"/>
                  </a:lnTo>
                  <a:close/>
                  <a:moveTo>
                    <a:pt x="2018" y="2674"/>
                  </a:moveTo>
                  <a:lnTo>
                    <a:pt x="2018" y="2674"/>
                  </a:lnTo>
                  <a:cubicBezTo>
                    <a:pt x="2053" y="2674"/>
                    <a:pt x="2082" y="2645"/>
                    <a:pt x="2082" y="2609"/>
                  </a:cubicBezTo>
                  <a:lnTo>
                    <a:pt x="2082" y="2507"/>
                  </a:lnTo>
                  <a:cubicBezTo>
                    <a:pt x="2161" y="2493"/>
                    <a:pt x="2236" y="2463"/>
                    <a:pt x="2304" y="2415"/>
                  </a:cubicBezTo>
                  <a:lnTo>
                    <a:pt x="2376" y="2487"/>
                  </a:lnTo>
                  <a:cubicBezTo>
                    <a:pt x="2401" y="2513"/>
                    <a:pt x="2442" y="2513"/>
                    <a:pt x="2467" y="2487"/>
                  </a:cubicBezTo>
                  <a:lnTo>
                    <a:pt x="2517" y="2438"/>
                  </a:lnTo>
                  <a:cubicBezTo>
                    <a:pt x="2542" y="2412"/>
                    <a:pt x="2542" y="2371"/>
                    <a:pt x="2517" y="2346"/>
                  </a:cubicBezTo>
                  <a:lnTo>
                    <a:pt x="2445" y="2274"/>
                  </a:lnTo>
                  <a:cubicBezTo>
                    <a:pt x="2492" y="2206"/>
                    <a:pt x="2523" y="2131"/>
                    <a:pt x="2537" y="2053"/>
                  </a:cubicBezTo>
                  <a:lnTo>
                    <a:pt x="2639" y="2053"/>
                  </a:lnTo>
                  <a:cubicBezTo>
                    <a:pt x="2674" y="2053"/>
                    <a:pt x="2703" y="2024"/>
                    <a:pt x="2703" y="1988"/>
                  </a:cubicBezTo>
                  <a:lnTo>
                    <a:pt x="2703" y="1918"/>
                  </a:lnTo>
                  <a:cubicBezTo>
                    <a:pt x="2703" y="1882"/>
                    <a:pt x="2674" y="1853"/>
                    <a:pt x="2639" y="1853"/>
                  </a:cubicBezTo>
                  <a:lnTo>
                    <a:pt x="2537" y="1853"/>
                  </a:lnTo>
                  <a:cubicBezTo>
                    <a:pt x="2523" y="1775"/>
                    <a:pt x="2492" y="1699"/>
                    <a:pt x="2445" y="1631"/>
                  </a:cubicBezTo>
                  <a:lnTo>
                    <a:pt x="2517" y="1560"/>
                  </a:lnTo>
                  <a:cubicBezTo>
                    <a:pt x="2542" y="1534"/>
                    <a:pt x="2542" y="1493"/>
                    <a:pt x="2517" y="1468"/>
                  </a:cubicBezTo>
                  <a:lnTo>
                    <a:pt x="2467" y="1418"/>
                  </a:lnTo>
                  <a:cubicBezTo>
                    <a:pt x="2442" y="1393"/>
                    <a:pt x="2401" y="1393"/>
                    <a:pt x="2376" y="1418"/>
                  </a:cubicBezTo>
                  <a:lnTo>
                    <a:pt x="2304" y="1490"/>
                  </a:lnTo>
                  <a:cubicBezTo>
                    <a:pt x="2236" y="1443"/>
                    <a:pt x="2161" y="1412"/>
                    <a:pt x="2082" y="1398"/>
                  </a:cubicBezTo>
                  <a:lnTo>
                    <a:pt x="2082" y="1297"/>
                  </a:lnTo>
                  <a:cubicBezTo>
                    <a:pt x="2082" y="1261"/>
                    <a:pt x="2053" y="1232"/>
                    <a:pt x="2018" y="1232"/>
                  </a:cubicBezTo>
                  <a:lnTo>
                    <a:pt x="1947" y="1232"/>
                  </a:lnTo>
                  <a:cubicBezTo>
                    <a:pt x="1912" y="1232"/>
                    <a:pt x="1883" y="1261"/>
                    <a:pt x="1883" y="1297"/>
                  </a:cubicBezTo>
                  <a:lnTo>
                    <a:pt x="1883" y="1398"/>
                  </a:lnTo>
                  <a:cubicBezTo>
                    <a:pt x="1805" y="1412"/>
                    <a:pt x="1729" y="1443"/>
                    <a:pt x="1661" y="1490"/>
                  </a:cubicBezTo>
                  <a:lnTo>
                    <a:pt x="1589" y="1418"/>
                  </a:lnTo>
                  <a:cubicBezTo>
                    <a:pt x="1564" y="1393"/>
                    <a:pt x="1523" y="1393"/>
                    <a:pt x="1498" y="1418"/>
                  </a:cubicBezTo>
                  <a:lnTo>
                    <a:pt x="1448" y="1468"/>
                  </a:lnTo>
                  <a:cubicBezTo>
                    <a:pt x="1423" y="1493"/>
                    <a:pt x="1423" y="1534"/>
                    <a:pt x="1448" y="1560"/>
                  </a:cubicBezTo>
                  <a:lnTo>
                    <a:pt x="1520" y="1631"/>
                  </a:lnTo>
                  <a:cubicBezTo>
                    <a:pt x="1473" y="1699"/>
                    <a:pt x="1442" y="1775"/>
                    <a:pt x="1428" y="1853"/>
                  </a:cubicBezTo>
                  <a:lnTo>
                    <a:pt x="1326" y="1853"/>
                  </a:lnTo>
                  <a:cubicBezTo>
                    <a:pt x="1291" y="1853"/>
                    <a:pt x="1262" y="1882"/>
                    <a:pt x="1262" y="1918"/>
                  </a:cubicBezTo>
                  <a:lnTo>
                    <a:pt x="1262" y="1988"/>
                  </a:lnTo>
                  <a:cubicBezTo>
                    <a:pt x="1262" y="2024"/>
                    <a:pt x="1291" y="2053"/>
                    <a:pt x="1326" y="2053"/>
                  </a:cubicBezTo>
                  <a:lnTo>
                    <a:pt x="1428" y="2053"/>
                  </a:lnTo>
                  <a:cubicBezTo>
                    <a:pt x="1442" y="2131"/>
                    <a:pt x="1473" y="2206"/>
                    <a:pt x="1520" y="2274"/>
                  </a:cubicBezTo>
                  <a:lnTo>
                    <a:pt x="1448" y="2346"/>
                  </a:lnTo>
                  <a:cubicBezTo>
                    <a:pt x="1423" y="2371"/>
                    <a:pt x="1423" y="2412"/>
                    <a:pt x="1448" y="2438"/>
                  </a:cubicBezTo>
                  <a:lnTo>
                    <a:pt x="1498" y="2487"/>
                  </a:lnTo>
                  <a:cubicBezTo>
                    <a:pt x="1523" y="2513"/>
                    <a:pt x="1564" y="2513"/>
                    <a:pt x="1589" y="2487"/>
                  </a:cubicBezTo>
                  <a:lnTo>
                    <a:pt x="1661" y="2415"/>
                  </a:lnTo>
                  <a:cubicBezTo>
                    <a:pt x="1729" y="2463"/>
                    <a:pt x="1805" y="2493"/>
                    <a:pt x="1883" y="2507"/>
                  </a:cubicBezTo>
                  <a:lnTo>
                    <a:pt x="1883" y="2609"/>
                  </a:lnTo>
                  <a:cubicBezTo>
                    <a:pt x="1883" y="2645"/>
                    <a:pt x="1912" y="2674"/>
                    <a:pt x="1947" y="2674"/>
                  </a:cubicBezTo>
                  <a:lnTo>
                    <a:pt x="2018" y="2674"/>
                  </a:lnTo>
                  <a:lnTo>
                    <a:pt x="2018" y="2674"/>
                  </a:lnTo>
                  <a:close/>
                  <a:moveTo>
                    <a:pt x="494" y="1069"/>
                  </a:moveTo>
                  <a:lnTo>
                    <a:pt x="494" y="1069"/>
                  </a:lnTo>
                  <a:cubicBezTo>
                    <a:pt x="396" y="849"/>
                    <a:pt x="495" y="592"/>
                    <a:pt x="715" y="494"/>
                  </a:cubicBezTo>
                  <a:cubicBezTo>
                    <a:pt x="935" y="395"/>
                    <a:pt x="1192" y="494"/>
                    <a:pt x="1291" y="714"/>
                  </a:cubicBezTo>
                  <a:cubicBezTo>
                    <a:pt x="1389" y="934"/>
                    <a:pt x="1290" y="1192"/>
                    <a:pt x="1070" y="1290"/>
                  </a:cubicBezTo>
                  <a:cubicBezTo>
                    <a:pt x="850" y="1388"/>
                    <a:pt x="592" y="1289"/>
                    <a:pt x="494" y="1069"/>
                  </a:cubicBezTo>
                  <a:lnTo>
                    <a:pt x="494" y="1069"/>
                  </a:lnTo>
                  <a:close/>
                  <a:moveTo>
                    <a:pt x="747" y="1712"/>
                  </a:moveTo>
                  <a:lnTo>
                    <a:pt x="747" y="1712"/>
                  </a:lnTo>
                  <a:lnTo>
                    <a:pt x="795" y="1588"/>
                  </a:lnTo>
                  <a:cubicBezTo>
                    <a:pt x="871" y="1598"/>
                    <a:pt x="949" y="1597"/>
                    <a:pt x="1027" y="1581"/>
                  </a:cubicBezTo>
                  <a:lnTo>
                    <a:pt x="1081" y="1703"/>
                  </a:lnTo>
                  <a:cubicBezTo>
                    <a:pt x="1103" y="1751"/>
                    <a:pt x="1159" y="1772"/>
                    <a:pt x="1206" y="1751"/>
                  </a:cubicBezTo>
                  <a:lnTo>
                    <a:pt x="1322" y="1699"/>
                  </a:lnTo>
                  <a:cubicBezTo>
                    <a:pt x="1369" y="1678"/>
                    <a:pt x="1391" y="1622"/>
                    <a:pt x="1370" y="1574"/>
                  </a:cubicBezTo>
                  <a:lnTo>
                    <a:pt x="1315" y="1453"/>
                  </a:lnTo>
                  <a:cubicBezTo>
                    <a:pt x="1379" y="1405"/>
                    <a:pt x="1433" y="1348"/>
                    <a:pt x="1475" y="1284"/>
                  </a:cubicBezTo>
                  <a:lnTo>
                    <a:pt x="1599" y="1332"/>
                  </a:lnTo>
                  <a:cubicBezTo>
                    <a:pt x="1648" y="1350"/>
                    <a:pt x="1703" y="1326"/>
                    <a:pt x="1722" y="1277"/>
                  </a:cubicBezTo>
                  <a:lnTo>
                    <a:pt x="1767" y="1159"/>
                  </a:lnTo>
                  <a:cubicBezTo>
                    <a:pt x="1786" y="1110"/>
                    <a:pt x="1761" y="1056"/>
                    <a:pt x="1712" y="1037"/>
                  </a:cubicBezTo>
                  <a:lnTo>
                    <a:pt x="1588" y="989"/>
                  </a:lnTo>
                  <a:cubicBezTo>
                    <a:pt x="1599" y="913"/>
                    <a:pt x="1597" y="835"/>
                    <a:pt x="1582" y="757"/>
                  </a:cubicBezTo>
                  <a:lnTo>
                    <a:pt x="1703" y="703"/>
                  </a:lnTo>
                  <a:cubicBezTo>
                    <a:pt x="1751" y="682"/>
                    <a:pt x="1773" y="626"/>
                    <a:pt x="1751" y="578"/>
                  </a:cubicBezTo>
                  <a:lnTo>
                    <a:pt x="1700" y="463"/>
                  </a:lnTo>
                  <a:cubicBezTo>
                    <a:pt x="1679" y="415"/>
                    <a:pt x="1623" y="393"/>
                    <a:pt x="1575" y="415"/>
                  </a:cubicBezTo>
                  <a:lnTo>
                    <a:pt x="1454" y="469"/>
                  </a:lnTo>
                  <a:cubicBezTo>
                    <a:pt x="1406" y="405"/>
                    <a:pt x="1349" y="352"/>
                    <a:pt x="1285" y="309"/>
                  </a:cubicBezTo>
                  <a:lnTo>
                    <a:pt x="1332" y="185"/>
                  </a:lnTo>
                  <a:cubicBezTo>
                    <a:pt x="1351" y="136"/>
                    <a:pt x="1327" y="81"/>
                    <a:pt x="1278" y="62"/>
                  </a:cubicBezTo>
                  <a:lnTo>
                    <a:pt x="1160" y="17"/>
                  </a:lnTo>
                  <a:cubicBezTo>
                    <a:pt x="1111" y="0"/>
                    <a:pt x="1056" y="23"/>
                    <a:pt x="1038" y="72"/>
                  </a:cubicBezTo>
                  <a:lnTo>
                    <a:pt x="990" y="196"/>
                  </a:lnTo>
                  <a:cubicBezTo>
                    <a:pt x="914" y="185"/>
                    <a:pt x="835" y="187"/>
                    <a:pt x="758" y="202"/>
                  </a:cubicBezTo>
                  <a:lnTo>
                    <a:pt x="704" y="81"/>
                  </a:lnTo>
                  <a:cubicBezTo>
                    <a:pt x="682" y="33"/>
                    <a:pt x="626" y="12"/>
                    <a:pt x="578" y="33"/>
                  </a:cubicBezTo>
                  <a:lnTo>
                    <a:pt x="463" y="84"/>
                  </a:lnTo>
                  <a:cubicBezTo>
                    <a:pt x="415" y="106"/>
                    <a:pt x="394" y="161"/>
                    <a:pt x="415" y="209"/>
                  </a:cubicBezTo>
                  <a:lnTo>
                    <a:pt x="469" y="331"/>
                  </a:lnTo>
                  <a:cubicBezTo>
                    <a:pt x="406" y="378"/>
                    <a:pt x="352" y="435"/>
                    <a:pt x="309" y="499"/>
                  </a:cubicBezTo>
                  <a:lnTo>
                    <a:pt x="185" y="452"/>
                  </a:lnTo>
                  <a:cubicBezTo>
                    <a:pt x="136" y="433"/>
                    <a:pt x="82" y="458"/>
                    <a:pt x="63" y="506"/>
                  </a:cubicBezTo>
                  <a:lnTo>
                    <a:pt x="18" y="624"/>
                  </a:lnTo>
                  <a:cubicBezTo>
                    <a:pt x="0" y="673"/>
                    <a:pt x="23" y="728"/>
                    <a:pt x="72" y="747"/>
                  </a:cubicBezTo>
                  <a:lnTo>
                    <a:pt x="196" y="794"/>
                  </a:lnTo>
                  <a:cubicBezTo>
                    <a:pt x="186" y="870"/>
                    <a:pt x="187" y="949"/>
                    <a:pt x="203" y="1026"/>
                  </a:cubicBezTo>
                  <a:lnTo>
                    <a:pt x="81" y="1081"/>
                  </a:lnTo>
                  <a:cubicBezTo>
                    <a:pt x="33" y="1102"/>
                    <a:pt x="12" y="1158"/>
                    <a:pt x="33" y="1206"/>
                  </a:cubicBezTo>
                  <a:lnTo>
                    <a:pt x="85" y="1321"/>
                  </a:lnTo>
                  <a:cubicBezTo>
                    <a:pt x="106" y="1369"/>
                    <a:pt x="162" y="1390"/>
                    <a:pt x="210" y="1369"/>
                  </a:cubicBezTo>
                  <a:lnTo>
                    <a:pt x="331" y="1315"/>
                  </a:lnTo>
                  <a:cubicBezTo>
                    <a:pt x="379" y="1378"/>
                    <a:pt x="436" y="1432"/>
                    <a:pt x="500" y="1475"/>
                  </a:cubicBezTo>
                  <a:lnTo>
                    <a:pt x="452" y="1599"/>
                  </a:lnTo>
                  <a:cubicBezTo>
                    <a:pt x="434" y="1648"/>
                    <a:pt x="458" y="1702"/>
                    <a:pt x="507" y="1721"/>
                  </a:cubicBezTo>
                  <a:lnTo>
                    <a:pt x="625" y="1766"/>
                  </a:lnTo>
                  <a:cubicBezTo>
                    <a:pt x="674" y="1785"/>
                    <a:pt x="728" y="1761"/>
                    <a:pt x="747" y="1712"/>
                  </a:cubicBezTo>
                  <a:close/>
                </a:path>
              </a:pathLst>
            </a:custGeom>
            <a:solidFill>
              <a:srgbClr val="D8D8D8">
                <a:lumMod val="1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404040"/>
                </a:solidFill>
                <a:effectLst/>
                <a:uLnTx/>
                <a:uFillTx/>
                <a:latin typeface="Futura Com Book"/>
              </a:endParaRPr>
            </a:p>
          </p:txBody>
        </p:sp>
        <p:sp>
          <p:nvSpPr>
            <p:cNvPr id="141" name="TextBox 140"/>
            <p:cNvSpPr txBox="1"/>
            <p:nvPr/>
          </p:nvSpPr>
          <p:spPr bwMode="gray">
            <a:xfrm>
              <a:off x="9740599" y="3991903"/>
              <a:ext cx="792000" cy="432000"/>
            </a:xfrm>
            <a:prstGeom prst="rect">
              <a:avLst/>
            </a:prstGeom>
            <a:noFill/>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de-DE" sz="900" b="1" kern="0" dirty="0" err="1">
                  <a:solidFill>
                    <a:srgbClr val="404040"/>
                  </a:solidFill>
                  <a:latin typeface="+mj-lt"/>
                </a:rPr>
                <a:t>C</a:t>
              </a:r>
              <a:r>
                <a:rPr kumimoji="0" lang="de-DE" sz="900" b="1" i="0" u="none" strike="noStrike" kern="0" cap="none" spc="0" normalizeH="0" baseline="0" noProof="0" dirty="0" smtClean="0">
                  <a:ln>
                    <a:noFill/>
                  </a:ln>
                  <a:solidFill>
                    <a:srgbClr val="404040"/>
                  </a:solidFill>
                  <a:effectLst/>
                  <a:uLnTx/>
                  <a:uFillTx/>
                  <a:latin typeface="+mj-lt"/>
                </a:rPr>
                <a:t>lassifier</a:t>
              </a:r>
              <a:endParaRPr kumimoji="0" lang="en-US" sz="900" b="1" i="0" u="none" strike="noStrike" kern="0" cap="none" spc="0" normalizeH="0" baseline="0" noProof="0" dirty="0" err="1" smtClean="0">
                <a:ln>
                  <a:noFill/>
                </a:ln>
                <a:solidFill>
                  <a:srgbClr val="404040"/>
                </a:solidFill>
                <a:effectLst/>
                <a:uLnTx/>
                <a:uFillTx/>
                <a:latin typeface="+mj-lt"/>
              </a:endParaRPr>
            </a:p>
          </p:txBody>
        </p:sp>
      </p:grpSp>
      <p:sp>
        <p:nvSpPr>
          <p:cNvPr id="142" name="Down Arrow 141"/>
          <p:cNvSpPr/>
          <p:nvPr/>
        </p:nvSpPr>
        <p:spPr bwMode="gray">
          <a:xfrm>
            <a:off x="6090286" y="3900719"/>
            <a:ext cx="253227" cy="252000"/>
          </a:xfrm>
          <a:prstGeom prst="downArrow">
            <a:avLst/>
          </a:prstGeom>
          <a:solidFill>
            <a:schemeClr val="accent1"/>
          </a:solidFill>
          <a:ln w="25400" cap="flat" cmpd="sng" algn="ctr">
            <a:no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latin typeface="Futura Com Book"/>
              <a:ea typeface="+mn-ea"/>
              <a:cs typeface="+mn-cs"/>
            </a:endParaRPr>
          </a:p>
        </p:txBody>
      </p:sp>
      <p:sp>
        <p:nvSpPr>
          <p:cNvPr id="143" name="Down Arrow 142"/>
          <p:cNvSpPr/>
          <p:nvPr/>
        </p:nvSpPr>
        <p:spPr bwMode="gray">
          <a:xfrm>
            <a:off x="6090286" y="4786232"/>
            <a:ext cx="253227" cy="252000"/>
          </a:xfrm>
          <a:prstGeom prst="downArrow">
            <a:avLst/>
          </a:prstGeom>
          <a:solidFill>
            <a:schemeClr val="accent1"/>
          </a:solidFill>
          <a:ln w="25400" cap="flat" cmpd="sng" algn="ctr">
            <a:no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latin typeface="Futura Com Book"/>
              <a:ea typeface="+mn-ea"/>
              <a:cs typeface="+mn-cs"/>
            </a:endParaRPr>
          </a:p>
        </p:txBody>
      </p:sp>
      <p:sp>
        <p:nvSpPr>
          <p:cNvPr id="144" name="TextBox 143"/>
          <p:cNvSpPr txBox="1"/>
          <p:nvPr/>
        </p:nvSpPr>
        <p:spPr bwMode="gray">
          <a:xfrm>
            <a:off x="5820899" y="4977710"/>
            <a:ext cx="792000" cy="432000"/>
          </a:xfrm>
          <a:prstGeom prst="rect">
            <a:avLst/>
          </a:prstGeom>
          <a:noFill/>
        </p:spPr>
        <p:txBody>
          <a:bodyPr wrap="square" lIns="0" tIns="0" rIns="0" bIns="0" rtlCol="0" anchor="ctr" anchorCtr="0">
            <a:noAutofit/>
          </a:bodyPr>
          <a:lstStyle/>
          <a:p>
            <a:pPr algn="ctr"/>
            <a:r>
              <a:rPr lang="de-DE" sz="900" b="1" dirty="0" smtClean="0">
                <a:solidFill>
                  <a:srgbClr val="404040"/>
                </a:solidFill>
                <a:latin typeface="+mj-lt"/>
              </a:rPr>
              <a:t>New </a:t>
            </a:r>
            <a:r>
              <a:rPr lang="de-DE" sz="900" b="1" dirty="0" err="1" smtClean="0">
                <a:solidFill>
                  <a:srgbClr val="404040"/>
                </a:solidFill>
                <a:latin typeface="+mj-lt"/>
              </a:rPr>
              <a:t>images</a:t>
            </a:r>
            <a:endParaRPr lang="en-US" sz="900" b="1" dirty="0" err="1" smtClean="0">
              <a:solidFill>
                <a:srgbClr val="404040"/>
              </a:solidFill>
              <a:latin typeface="+mj-lt"/>
            </a:endParaRPr>
          </a:p>
        </p:txBody>
      </p:sp>
      <p:sp>
        <p:nvSpPr>
          <p:cNvPr id="145" name="Rectangle 144"/>
          <p:cNvSpPr/>
          <p:nvPr/>
        </p:nvSpPr>
        <p:spPr bwMode="gray">
          <a:xfrm>
            <a:off x="4914023" y="1385931"/>
            <a:ext cx="2323641" cy="504000"/>
          </a:xfrm>
          <a:prstGeom prst="rect">
            <a:avLst/>
          </a:prstGeom>
          <a:noFill/>
          <a:ln w="6350" cap="flat" cmpd="sng" algn="ctr">
            <a:noFill/>
            <a:prstDash val="solid"/>
          </a:ln>
          <a:effectLst/>
        </p:spPr>
        <p:txBody>
          <a:bodyPr lIns="72000" tIns="72000" rIns="72000" bIns="72000" rtlCol="0" anchor="t"/>
          <a:lstStyle/>
          <a:p>
            <a:pPr algn="ctr" defTabSz="914400"/>
            <a:r>
              <a:rPr lang="de-DE" sz="1100" kern="0" dirty="0">
                <a:solidFill>
                  <a:srgbClr val="404040"/>
                </a:solidFill>
              </a:rPr>
              <a:t>Train the classifier by feeding in large amounts of different pictures with e.g. </a:t>
            </a:r>
            <a:r>
              <a:rPr lang="de-DE" sz="1100" kern="0" dirty="0" smtClean="0">
                <a:solidFill>
                  <a:srgbClr val="404040"/>
                </a:solidFill>
              </a:rPr>
              <a:t>Shell </a:t>
            </a:r>
            <a:r>
              <a:rPr lang="de-DE" sz="1100" kern="0" dirty="0">
                <a:solidFill>
                  <a:srgbClr val="404040"/>
                </a:solidFill>
              </a:rPr>
              <a:t>logo</a:t>
            </a:r>
          </a:p>
        </p:txBody>
      </p:sp>
      <p:sp>
        <p:nvSpPr>
          <p:cNvPr id="146" name="Rectangle 145"/>
          <p:cNvSpPr/>
          <p:nvPr/>
        </p:nvSpPr>
        <p:spPr bwMode="gray">
          <a:xfrm>
            <a:off x="7255168" y="1385931"/>
            <a:ext cx="2326316" cy="504000"/>
          </a:xfrm>
          <a:prstGeom prst="rect">
            <a:avLst/>
          </a:prstGeom>
          <a:noFill/>
          <a:ln w="6350" cap="flat" cmpd="sng" algn="ctr">
            <a:noFill/>
            <a:prstDash val="solid"/>
          </a:ln>
          <a:effectLst/>
        </p:spPr>
        <p:txBody>
          <a:bodyPr lIns="72000" tIns="72000" rIns="72000" bIns="72000" rtlCol="0" anchor="t"/>
          <a:lstStyle/>
          <a:p>
            <a:pPr algn="ctr" defTabSz="914400"/>
            <a:r>
              <a:rPr lang="de-DE" sz="1100" kern="0" dirty="0" err="1">
                <a:solidFill>
                  <a:srgbClr val="404040"/>
                </a:solidFill>
              </a:rPr>
              <a:t>Benefit</a:t>
            </a:r>
            <a:r>
              <a:rPr lang="de-DE" sz="1100" kern="0" dirty="0">
                <a:solidFill>
                  <a:srgbClr val="404040"/>
                </a:solidFill>
              </a:rPr>
              <a:t> </a:t>
            </a:r>
            <a:r>
              <a:rPr lang="de-DE" sz="1100" kern="0" dirty="0" err="1">
                <a:solidFill>
                  <a:srgbClr val="404040"/>
                </a:solidFill>
              </a:rPr>
              <a:t>from</a:t>
            </a:r>
            <a:r>
              <a:rPr lang="de-DE" sz="1100" kern="0" dirty="0">
                <a:solidFill>
                  <a:srgbClr val="404040"/>
                </a:solidFill>
              </a:rPr>
              <a:t> </a:t>
            </a:r>
            <a:r>
              <a:rPr lang="de-DE" sz="1100" kern="0" dirty="0" err="1">
                <a:solidFill>
                  <a:srgbClr val="404040"/>
                </a:solidFill>
              </a:rPr>
              <a:t>the</a:t>
            </a:r>
            <a:r>
              <a:rPr lang="de-DE" sz="1100" kern="0" dirty="0">
                <a:solidFill>
                  <a:srgbClr val="404040"/>
                </a:solidFill>
              </a:rPr>
              <a:t> </a:t>
            </a:r>
            <a:r>
              <a:rPr lang="de-DE" sz="1100" kern="0" dirty="0" err="1">
                <a:solidFill>
                  <a:srgbClr val="404040"/>
                </a:solidFill>
              </a:rPr>
              <a:t>development</a:t>
            </a:r>
            <a:r>
              <a:rPr lang="de-DE" sz="1100" kern="0" dirty="0">
                <a:solidFill>
                  <a:srgbClr val="404040"/>
                </a:solidFill>
              </a:rPr>
              <a:t> </a:t>
            </a:r>
            <a:r>
              <a:rPr lang="de-DE" sz="1100" kern="0" dirty="0" err="1">
                <a:solidFill>
                  <a:srgbClr val="404040"/>
                </a:solidFill>
              </a:rPr>
              <a:t>of</a:t>
            </a:r>
            <a:r>
              <a:rPr lang="de-DE" sz="1100" kern="0" dirty="0">
                <a:solidFill>
                  <a:srgbClr val="404040"/>
                </a:solidFill>
              </a:rPr>
              <a:t> </a:t>
            </a:r>
            <a:r>
              <a:rPr lang="de-DE" sz="1100" kern="0" dirty="0" err="1">
                <a:solidFill>
                  <a:srgbClr val="404040"/>
                </a:solidFill>
              </a:rPr>
              <a:t>the</a:t>
            </a:r>
            <a:r>
              <a:rPr lang="de-DE" sz="1100" kern="0" dirty="0">
                <a:solidFill>
                  <a:srgbClr val="404040"/>
                </a:solidFill>
              </a:rPr>
              <a:t> API </a:t>
            </a:r>
            <a:r>
              <a:rPr lang="de-DE" sz="1100" kern="0" dirty="0" err="1">
                <a:solidFill>
                  <a:srgbClr val="404040"/>
                </a:solidFill>
              </a:rPr>
              <a:t>algorithm</a:t>
            </a:r>
            <a:r>
              <a:rPr lang="de-DE" sz="1100" kern="0" dirty="0">
                <a:solidFill>
                  <a:srgbClr val="404040"/>
                </a:solidFill>
              </a:rPr>
              <a:t> </a:t>
            </a:r>
            <a:r>
              <a:rPr lang="de-DE" sz="1100" kern="0" dirty="0" err="1">
                <a:solidFill>
                  <a:srgbClr val="404040"/>
                </a:solidFill>
              </a:rPr>
              <a:t>over</a:t>
            </a:r>
            <a:r>
              <a:rPr lang="de-DE" sz="1100" kern="0" dirty="0">
                <a:solidFill>
                  <a:srgbClr val="404040"/>
                </a:solidFill>
              </a:rPr>
              <a:t> time </a:t>
            </a:r>
            <a:r>
              <a:rPr lang="de-DE" sz="1100" kern="0" dirty="0" err="1">
                <a:solidFill>
                  <a:srgbClr val="404040"/>
                </a:solidFill>
              </a:rPr>
              <a:t>through</a:t>
            </a:r>
            <a:r>
              <a:rPr lang="de-DE" sz="1100" kern="0" dirty="0">
                <a:solidFill>
                  <a:srgbClr val="404040"/>
                </a:solidFill>
              </a:rPr>
              <a:t> </a:t>
            </a:r>
            <a:r>
              <a:rPr lang="de-DE" sz="1100" kern="0" dirty="0" err="1">
                <a:solidFill>
                  <a:srgbClr val="404040"/>
                </a:solidFill>
              </a:rPr>
              <a:t>improved</a:t>
            </a:r>
            <a:r>
              <a:rPr lang="de-DE" sz="1100" kern="0" dirty="0">
                <a:solidFill>
                  <a:srgbClr val="404040"/>
                </a:solidFill>
              </a:rPr>
              <a:t> </a:t>
            </a:r>
            <a:r>
              <a:rPr lang="de-DE" sz="1100" kern="0" dirty="0" err="1">
                <a:solidFill>
                  <a:srgbClr val="404040"/>
                </a:solidFill>
              </a:rPr>
              <a:t>outputs</a:t>
            </a:r>
            <a:endParaRPr lang="de-DE" sz="1100" kern="0" dirty="0">
              <a:solidFill>
                <a:srgbClr val="404040"/>
              </a:solidFill>
            </a:endParaRPr>
          </a:p>
        </p:txBody>
      </p:sp>
      <p:sp>
        <p:nvSpPr>
          <p:cNvPr id="147" name="TextBox 146"/>
          <p:cNvSpPr txBox="1"/>
          <p:nvPr/>
        </p:nvSpPr>
        <p:spPr bwMode="gray">
          <a:xfrm>
            <a:off x="9783011" y="2128970"/>
            <a:ext cx="2134090" cy="288000"/>
          </a:xfrm>
          <a:prstGeom prst="rect">
            <a:avLst/>
          </a:prstGeom>
          <a:noFill/>
        </p:spPr>
        <p:txBody>
          <a:bodyPr wrap="square" lIns="0" tIns="0" rIns="0" bIns="0" rtlCol="0" anchor="ctr" anchorCtr="0">
            <a:noAutofit/>
          </a:bodyPr>
          <a:lstStyle/>
          <a:p>
            <a:pPr algn="ctr"/>
            <a:r>
              <a:rPr lang="de-DE" sz="900" b="1" dirty="0" smtClean="0">
                <a:solidFill>
                  <a:srgbClr val="404040"/>
                </a:solidFill>
                <a:latin typeface="+mj-lt"/>
              </a:rPr>
              <a:t>Compressed Image*</a:t>
            </a:r>
            <a:endParaRPr lang="en-US" sz="900" b="1" dirty="0" err="1" smtClean="0">
              <a:solidFill>
                <a:srgbClr val="404040"/>
              </a:solidFill>
              <a:latin typeface="+mj-lt"/>
            </a:endParaRPr>
          </a:p>
        </p:txBody>
      </p:sp>
      <p:sp>
        <p:nvSpPr>
          <p:cNvPr id="148" name="TextBox 147"/>
          <p:cNvSpPr txBox="1"/>
          <p:nvPr/>
        </p:nvSpPr>
        <p:spPr bwMode="gray">
          <a:xfrm>
            <a:off x="7368578" y="4563802"/>
            <a:ext cx="2134090" cy="288000"/>
          </a:xfrm>
          <a:prstGeom prst="rect">
            <a:avLst/>
          </a:prstGeom>
          <a:noFill/>
        </p:spPr>
        <p:txBody>
          <a:bodyPr wrap="square" lIns="0" tIns="0" rIns="0" bIns="0" rtlCol="0" anchor="ctr" anchorCtr="0">
            <a:noAutofit/>
          </a:bodyPr>
          <a:lstStyle>
            <a:defPPr>
              <a:defRPr lang="en-US"/>
            </a:defPPr>
            <a:lvl1pPr algn="ctr">
              <a:defRPr sz="1000" b="1">
                <a:solidFill>
                  <a:srgbClr val="404040"/>
                </a:solidFill>
                <a:latin typeface="+mj-lt"/>
              </a:defRPr>
            </a:lvl1pPr>
          </a:lstStyle>
          <a:p>
            <a:r>
              <a:rPr lang="de-DE" dirty="0"/>
              <a:t>API </a:t>
            </a:r>
            <a:r>
              <a:rPr lang="de-DE" dirty="0" err="1"/>
              <a:t>called</a:t>
            </a:r>
            <a:r>
              <a:rPr lang="de-DE" dirty="0"/>
              <a:t> in </a:t>
            </a:r>
            <a:r>
              <a:rPr lang="de-DE" dirty="0" err="1"/>
              <a:t>July</a:t>
            </a:r>
            <a:r>
              <a:rPr lang="de-DE" dirty="0"/>
              <a:t> ´17</a:t>
            </a:r>
            <a:endParaRPr lang="en-US" dirty="0" err="1"/>
          </a:p>
        </p:txBody>
      </p:sp>
      <p:sp>
        <p:nvSpPr>
          <p:cNvPr id="149" name="Up-Down Arrow 148"/>
          <p:cNvSpPr/>
          <p:nvPr/>
        </p:nvSpPr>
        <p:spPr bwMode="gray">
          <a:xfrm>
            <a:off x="8426479" y="3987798"/>
            <a:ext cx="252000" cy="504000"/>
          </a:xfrm>
          <a:prstGeom prst="upDownArrow">
            <a:avLst/>
          </a:prstGeom>
          <a:solidFill>
            <a:schemeClr val="accent1"/>
          </a:solidFill>
          <a:ln w="25400" cap="flat" cmpd="sng" algn="ctr">
            <a:no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latin typeface="Futura Com Book"/>
              <a:ea typeface="+mn-ea"/>
              <a:cs typeface="+mn-cs"/>
            </a:endParaRPr>
          </a:p>
        </p:txBody>
      </p:sp>
      <p:sp>
        <p:nvSpPr>
          <p:cNvPr id="150" name="Rectangular Callout 149"/>
          <p:cNvSpPr/>
          <p:nvPr/>
        </p:nvSpPr>
        <p:spPr bwMode="gray">
          <a:xfrm>
            <a:off x="7335974" y="2706341"/>
            <a:ext cx="1109208" cy="396000"/>
          </a:xfrm>
          <a:prstGeom prst="wedgeRectCallout">
            <a:avLst>
              <a:gd name="adj1" fmla="val 60204"/>
              <a:gd name="adj2" fmla="val 112875"/>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900" b="0" i="0" u="none" strike="noStrike" kern="0" cap="none" spc="0" normalizeH="0" baseline="0" noProof="0" dirty="0" smtClean="0">
                <a:ln>
                  <a:noFill/>
                </a:ln>
                <a:solidFill>
                  <a:srgbClr val="FFFFFF"/>
                </a:solidFill>
                <a:effectLst/>
                <a:uLnTx/>
                <a:uFillTx/>
                <a:ea typeface="+mn-ea"/>
                <a:cs typeface="+mn-cs"/>
              </a:rPr>
              <a:t>Label: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900" b="0" i="0" u="none" strike="noStrike" kern="0" cap="none" spc="0" normalizeH="0" baseline="0" noProof="0" dirty="0" smtClean="0">
                <a:ln>
                  <a:noFill/>
                </a:ln>
                <a:solidFill>
                  <a:srgbClr val="FFFFFF"/>
                </a:solidFill>
                <a:effectLst/>
                <a:uLnTx/>
                <a:uFillTx/>
                <a:ea typeface="+mn-ea"/>
                <a:cs typeface="+mn-cs"/>
              </a:rPr>
              <a:t>„Screenshot“</a:t>
            </a:r>
            <a:endParaRPr kumimoji="0" lang="en-US" sz="900" b="0" i="0" u="none" strike="noStrike" kern="0" cap="none" spc="0" normalizeH="0" baseline="0" noProof="0" dirty="0" err="1" smtClean="0">
              <a:ln>
                <a:noFill/>
              </a:ln>
              <a:solidFill>
                <a:srgbClr val="FFFFFF"/>
              </a:solidFill>
              <a:effectLst/>
              <a:uLnTx/>
              <a:uFillTx/>
              <a:ea typeface="+mn-ea"/>
              <a:cs typeface="+mn-cs"/>
            </a:endParaRPr>
          </a:p>
        </p:txBody>
      </p:sp>
      <p:sp>
        <p:nvSpPr>
          <p:cNvPr id="151" name="TextBox 150"/>
          <p:cNvSpPr txBox="1"/>
          <p:nvPr/>
        </p:nvSpPr>
        <p:spPr bwMode="gray">
          <a:xfrm>
            <a:off x="8595536" y="4013958"/>
            <a:ext cx="792000" cy="432000"/>
          </a:xfrm>
          <a:prstGeom prst="rect">
            <a:avLst/>
          </a:prstGeom>
          <a:noFill/>
        </p:spPr>
        <p:txBody>
          <a:bodyPr wrap="square" lIns="0" tIns="0" rIns="0" bIns="0" rtlCol="0" anchor="ctr" anchorCtr="0">
            <a:noAutofit/>
          </a:bodyPr>
          <a:lstStyle/>
          <a:p>
            <a:pPr algn="ctr"/>
            <a:r>
              <a:rPr lang="de-DE" sz="900" b="1" dirty="0" err="1" smtClean="0">
                <a:solidFill>
                  <a:srgbClr val="404040"/>
                </a:solidFill>
                <a:latin typeface="+mj-lt"/>
              </a:rPr>
              <a:t>Identical</a:t>
            </a:r>
            <a:r>
              <a:rPr lang="de-DE" sz="900" b="1" dirty="0" smtClean="0">
                <a:solidFill>
                  <a:srgbClr val="404040"/>
                </a:solidFill>
                <a:latin typeface="+mj-lt"/>
              </a:rPr>
              <a:t> </a:t>
            </a:r>
            <a:r>
              <a:rPr lang="de-DE" sz="900" b="1" dirty="0" err="1" smtClean="0">
                <a:solidFill>
                  <a:srgbClr val="404040"/>
                </a:solidFill>
                <a:latin typeface="+mj-lt"/>
              </a:rPr>
              <a:t>picture</a:t>
            </a:r>
            <a:endParaRPr lang="en-US" sz="900" b="1" dirty="0" err="1" smtClean="0">
              <a:solidFill>
                <a:srgbClr val="404040"/>
              </a:solidFill>
              <a:latin typeface="+mj-lt"/>
            </a:endParaRPr>
          </a:p>
        </p:txBody>
      </p:sp>
      <p:sp>
        <p:nvSpPr>
          <p:cNvPr id="152" name="Rectangle 151"/>
          <p:cNvSpPr/>
          <p:nvPr/>
        </p:nvSpPr>
        <p:spPr bwMode="gray">
          <a:xfrm>
            <a:off x="9646026" y="1033225"/>
            <a:ext cx="2235563" cy="310941"/>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100" b="1" dirty="0">
                <a:solidFill>
                  <a:schemeClr val="bg1"/>
                </a:solidFill>
                <a:latin typeface="+mj-lt"/>
              </a:rPr>
              <a:t>Quality of Image</a:t>
            </a:r>
          </a:p>
        </p:txBody>
      </p:sp>
      <p:sp>
        <p:nvSpPr>
          <p:cNvPr id="153" name="Rectangle 152"/>
          <p:cNvSpPr/>
          <p:nvPr/>
        </p:nvSpPr>
        <p:spPr bwMode="gray">
          <a:xfrm>
            <a:off x="9600508" y="1383346"/>
            <a:ext cx="2326316" cy="504000"/>
          </a:xfrm>
          <a:prstGeom prst="rect">
            <a:avLst/>
          </a:prstGeom>
          <a:noFill/>
          <a:ln w="6350" cap="flat" cmpd="sng" algn="ctr">
            <a:noFill/>
            <a:prstDash val="solid"/>
          </a:ln>
          <a:effectLst/>
        </p:spPr>
        <p:txBody>
          <a:bodyPr lIns="72000" tIns="72000" rIns="72000" bIns="72000" rtlCol="0" anchor="t"/>
          <a:lstStyle/>
          <a:p>
            <a:pPr algn="ctr" defTabSz="914400"/>
            <a:r>
              <a:rPr lang="de-DE" sz="1100" kern="0" dirty="0">
                <a:solidFill>
                  <a:srgbClr val="404040"/>
                </a:solidFill>
              </a:rPr>
              <a:t>Improving the quality of the image can increase the accuracy of the detection</a:t>
            </a:r>
          </a:p>
        </p:txBody>
      </p:sp>
      <p:sp>
        <p:nvSpPr>
          <p:cNvPr id="155" name="TextBox 154"/>
          <p:cNvSpPr txBox="1"/>
          <p:nvPr/>
        </p:nvSpPr>
        <p:spPr bwMode="gray">
          <a:xfrm>
            <a:off x="7402694" y="2311535"/>
            <a:ext cx="2134090" cy="288000"/>
          </a:xfrm>
          <a:prstGeom prst="rect">
            <a:avLst/>
          </a:prstGeom>
          <a:noFill/>
        </p:spPr>
        <p:txBody>
          <a:bodyPr wrap="square" lIns="0" tIns="0" rIns="0" bIns="0" rtlCol="0" anchor="ctr" anchorCtr="0">
            <a:noAutofit/>
          </a:bodyPr>
          <a:lstStyle/>
          <a:p>
            <a:pPr algn="ctr"/>
            <a:r>
              <a:rPr lang="de-DE" sz="1000" b="1" dirty="0" smtClean="0">
                <a:solidFill>
                  <a:srgbClr val="404040"/>
                </a:solidFill>
                <a:latin typeface="+mj-lt"/>
              </a:rPr>
              <a:t>API </a:t>
            </a:r>
            <a:r>
              <a:rPr lang="de-DE" sz="1000" b="1" dirty="0" err="1" smtClean="0">
                <a:solidFill>
                  <a:srgbClr val="404040"/>
                </a:solidFill>
                <a:latin typeface="+mj-lt"/>
              </a:rPr>
              <a:t>called</a:t>
            </a:r>
            <a:r>
              <a:rPr lang="de-DE" sz="1000" b="1" dirty="0" smtClean="0">
                <a:solidFill>
                  <a:srgbClr val="404040"/>
                </a:solidFill>
                <a:latin typeface="+mj-lt"/>
              </a:rPr>
              <a:t> in April ´17</a:t>
            </a:r>
            <a:endParaRPr lang="en-US" sz="1000" b="1" dirty="0" err="1" smtClean="0">
              <a:solidFill>
                <a:srgbClr val="404040"/>
              </a:solidFill>
              <a:latin typeface="+mj-lt"/>
            </a:endParaRPr>
          </a:p>
        </p:txBody>
      </p:sp>
      <p:sp>
        <p:nvSpPr>
          <p:cNvPr id="157" name="TextBox 156"/>
          <p:cNvSpPr txBox="1"/>
          <p:nvPr/>
        </p:nvSpPr>
        <p:spPr bwMode="gray">
          <a:xfrm>
            <a:off x="9742191" y="4293831"/>
            <a:ext cx="2134090" cy="288000"/>
          </a:xfrm>
          <a:prstGeom prst="rect">
            <a:avLst/>
          </a:prstGeom>
          <a:noFill/>
        </p:spPr>
        <p:txBody>
          <a:bodyPr wrap="square" lIns="0" tIns="0" rIns="0" bIns="0" rtlCol="0" anchor="ctr" anchorCtr="0">
            <a:noAutofit/>
          </a:bodyPr>
          <a:lstStyle/>
          <a:p>
            <a:pPr algn="ctr"/>
            <a:r>
              <a:rPr lang="de-DE" sz="900" b="1" dirty="0" smtClean="0">
                <a:solidFill>
                  <a:srgbClr val="404040"/>
                </a:solidFill>
                <a:latin typeface="+mj-lt"/>
              </a:rPr>
              <a:t>Normal Non-Compressed Image*</a:t>
            </a:r>
            <a:endParaRPr lang="en-US" sz="900" b="1" dirty="0" err="1" smtClean="0">
              <a:solidFill>
                <a:srgbClr val="404040"/>
              </a:solidFill>
              <a:latin typeface="+mj-lt"/>
            </a:endParaRPr>
          </a:p>
        </p:txBody>
      </p:sp>
      <p:sp>
        <p:nvSpPr>
          <p:cNvPr id="160" name="TextBox 159"/>
          <p:cNvSpPr txBox="1"/>
          <p:nvPr/>
        </p:nvSpPr>
        <p:spPr bwMode="gray">
          <a:xfrm>
            <a:off x="9504311" y="6047318"/>
            <a:ext cx="2225666" cy="357049"/>
          </a:xfrm>
          <a:prstGeom prst="rect">
            <a:avLst/>
          </a:prstGeom>
          <a:noFill/>
        </p:spPr>
        <p:txBody>
          <a:bodyPr wrap="square" lIns="0" tIns="0" rIns="0" bIns="0" rtlCol="0" anchor="ctr" anchorCtr="0">
            <a:noAutofit/>
          </a:bodyPr>
          <a:lstStyle/>
          <a:p>
            <a:pPr algn="ctr"/>
            <a:r>
              <a:rPr lang="de-DE" sz="600" b="1" dirty="0" smtClean="0">
                <a:solidFill>
                  <a:srgbClr val="404040"/>
                </a:solidFill>
                <a:latin typeface="+mj-lt"/>
              </a:rPr>
              <a:t>*Using Amazon as the Image tagging API</a:t>
            </a:r>
            <a:endParaRPr lang="en-US" sz="600" b="1" dirty="0" err="1" smtClean="0">
              <a:solidFill>
                <a:srgbClr val="404040"/>
              </a:solidFill>
              <a:latin typeface="+mj-lt"/>
            </a:endParaRPr>
          </a:p>
        </p:txBody>
      </p:sp>
      <p:pic>
        <p:nvPicPr>
          <p:cNvPr id="161" name="Picture 160"/>
          <p:cNvPicPr>
            <a:picLocks noChangeAspect="1"/>
          </p:cNvPicPr>
          <p:nvPr/>
        </p:nvPicPr>
        <p:blipFill rotWithShape="1">
          <a:blip r:embed="rId4"/>
          <a:srcRect l="1" r="953"/>
          <a:stretch/>
        </p:blipFill>
        <p:spPr>
          <a:xfrm>
            <a:off x="7490235" y="4883280"/>
            <a:ext cx="1867540" cy="1221685"/>
          </a:xfrm>
          <a:prstGeom prst="rect">
            <a:avLst/>
          </a:prstGeom>
          <a:effectLst>
            <a:outerShdw blurRad="50800" dist="38100" dir="2700000" algn="tl" rotWithShape="0">
              <a:prstClr val="black">
                <a:alpha val="40000"/>
              </a:prstClr>
            </a:outerShdw>
          </a:effectLst>
        </p:spPr>
      </p:pic>
      <p:sp>
        <p:nvSpPr>
          <p:cNvPr id="162" name="Rectangular Callout 161"/>
          <p:cNvSpPr/>
          <p:nvPr/>
        </p:nvSpPr>
        <p:spPr bwMode="gray">
          <a:xfrm>
            <a:off x="7397884" y="5894145"/>
            <a:ext cx="1686481" cy="396000"/>
          </a:xfrm>
          <a:prstGeom prst="wedgeRectCallout">
            <a:avLst>
              <a:gd name="adj1" fmla="val 34489"/>
              <a:gd name="adj2" fmla="val -148726"/>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72000" tIns="72000" rIns="72000" bIns="72000" rtlCol="0" anchor="ctr"/>
          <a:lstStyle/>
          <a:p>
            <a:pPr algn="ctr" defTabSz="914400"/>
            <a:r>
              <a:rPr lang="de-DE" sz="900" kern="0" dirty="0">
                <a:solidFill>
                  <a:srgbClr val="FFFFFF"/>
                </a:solidFill>
              </a:rPr>
              <a:t>Labels:</a:t>
            </a:r>
          </a:p>
          <a:p>
            <a:pPr algn="ctr" defTabSz="914400"/>
            <a:r>
              <a:rPr lang="de-DE" sz="900" kern="0" dirty="0">
                <a:solidFill>
                  <a:srgbClr val="FFFFFF"/>
                </a:solidFill>
              </a:rPr>
              <a:t>„</a:t>
            </a:r>
            <a:r>
              <a:rPr lang="de-DE" sz="900" kern="0" dirty="0" err="1">
                <a:solidFill>
                  <a:srgbClr val="FFFFFF"/>
                </a:solidFill>
              </a:rPr>
              <a:t>Atmosphere</a:t>
            </a:r>
            <a:r>
              <a:rPr lang="de-DE" sz="900" kern="0" dirty="0">
                <a:solidFill>
                  <a:srgbClr val="FFFFFF"/>
                </a:solidFill>
              </a:rPr>
              <a:t> </a:t>
            </a:r>
            <a:r>
              <a:rPr lang="de-DE" sz="900" kern="0" dirty="0" err="1">
                <a:solidFill>
                  <a:srgbClr val="FFFFFF"/>
                </a:solidFill>
              </a:rPr>
              <a:t>earth</a:t>
            </a:r>
            <a:r>
              <a:rPr lang="de-DE" sz="900" kern="0" dirty="0">
                <a:solidFill>
                  <a:srgbClr val="FFFFFF"/>
                </a:solidFill>
              </a:rPr>
              <a:t>“, „</a:t>
            </a:r>
            <a:r>
              <a:rPr lang="de-DE" sz="900" kern="0" dirty="0" err="1">
                <a:solidFill>
                  <a:srgbClr val="FFFFFF"/>
                </a:solidFill>
              </a:rPr>
              <a:t>sky</a:t>
            </a:r>
            <a:r>
              <a:rPr lang="de-DE" sz="900" kern="0" dirty="0">
                <a:solidFill>
                  <a:srgbClr val="FFFFFF"/>
                </a:solidFill>
              </a:rPr>
              <a:t>“</a:t>
            </a:r>
            <a:endParaRPr lang="en-US" sz="900" kern="0" dirty="0" err="1">
              <a:solidFill>
                <a:srgbClr val="FFFFFF"/>
              </a:solidFill>
            </a:endParaRPr>
          </a:p>
        </p:txBody>
      </p:sp>
      <p:pic>
        <p:nvPicPr>
          <p:cNvPr id="163" name="Picture 16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222" y="2598812"/>
            <a:ext cx="1874049" cy="1054153"/>
          </a:xfrm>
          <a:prstGeom prst="rect">
            <a:avLst/>
          </a:prstGeom>
          <a:effectLst>
            <a:outerShdw blurRad="50800" dist="38100" dir="2700000" algn="tl" rotWithShape="0">
              <a:prstClr val="black">
                <a:alpha val="40000"/>
              </a:prstClr>
            </a:outerShdw>
          </a:effectLst>
        </p:spPr>
      </p:pic>
      <p:grpSp>
        <p:nvGrpSpPr>
          <p:cNvPr id="164" name="Group 163"/>
          <p:cNvGrpSpPr/>
          <p:nvPr/>
        </p:nvGrpSpPr>
        <p:grpSpPr>
          <a:xfrm>
            <a:off x="389951" y="4452738"/>
            <a:ext cx="2009731" cy="1201024"/>
            <a:chOff x="2744558" y="5486807"/>
            <a:chExt cx="2009731" cy="1201024"/>
          </a:xfrm>
        </p:grpSpPr>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4558" y="5491712"/>
              <a:ext cx="932085" cy="524652"/>
            </a:xfrm>
            <a:prstGeom prst="rect">
              <a:avLst/>
            </a:prstGeom>
            <a:effectLst>
              <a:outerShdw blurRad="50800" dist="38100" dir="2700000" algn="tl" rotWithShape="0">
                <a:prstClr val="black">
                  <a:alpha val="40000"/>
                </a:prstClr>
              </a:outerShdw>
            </a:effectLst>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5785" y="5486807"/>
              <a:ext cx="938504" cy="529557"/>
            </a:xfrm>
            <a:prstGeom prst="rect">
              <a:avLst/>
            </a:prstGeom>
            <a:effectLst>
              <a:outerShdw blurRad="50800" dist="38100" dir="2700000" algn="tl" rotWithShape="0">
                <a:prstClr val="black">
                  <a:alpha val="40000"/>
                </a:prstClr>
              </a:outerShdw>
            </a:effectLst>
          </p:spPr>
        </p:pic>
        <p:pic>
          <p:nvPicPr>
            <p:cNvPr id="167" name="Picture 16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558" y="6155833"/>
              <a:ext cx="932085" cy="531998"/>
            </a:xfrm>
            <a:prstGeom prst="rect">
              <a:avLst/>
            </a:prstGeom>
            <a:effectLst>
              <a:outerShdw blurRad="50800" dist="38100" dir="2700000" algn="tl" rotWithShape="0">
                <a:prstClr val="black">
                  <a:alpha val="40000"/>
                </a:prstClr>
              </a:outerShdw>
            </a:effectLst>
          </p:spPr>
        </p:pic>
        <p:pic>
          <p:nvPicPr>
            <p:cNvPr id="168" name="Picture 16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0196" y="6150044"/>
              <a:ext cx="944093" cy="532711"/>
            </a:xfrm>
            <a:prstGeom prst="rect">
              <a:avLst/>
            </a:prstGeom>
            <a:effectLst>
              <a:outerShdw blurRad="50800" dist="38100" dir="2700000" algn="tl" rotWithShape="0">
                <a:prstClr val="black">
                  <a:alpha val="40000"/>
                </a:prstClr>
              </a:outerShdw>
            </a:effectLst>
          </p:spPr>
        </p:pic>
      </p:grpSp>
      <p:sp>
        <p:nvSpPr>
          <p:cNvPr id="169" name="Rectangle 168"/>
          <p:cNvSpPr/>
          <p:nvPr/>
        </p:nvSpPr>
        <p:spPr bwMode="gray">
          <a:xfrm>
            <a:off x="6360239" y="5911695"/>
            <a:ext cx="148040" cy="134143"/>
          </a:xfrm>
          <a:prstGeom prst="rect">
            <a:avLst/>
          </a:prstGeom>
          <a:noFill/>
          <a:ln w="28575" cap="flat" cmpd="sng" algn="ctr">
            <a:solidFill>
              <a:srgbClr val="046A38"/>
            </a:solidFill>
            <a:prstDash val="solid"/>
          </a:ln>
          <a:effectLst/>
        </p:spPr>
        <p:txBody>
          <a:bodyPr lIns="72000" tIns="72000" rIns="72000" bIns="72000" rtlCol="0" anchor="ctr"/>
          <a:lstStyle/>
          <a:p>
            <a:pPr algn="ctr" defTabSz="914400"/>
            <a:endParaRPr lang="en-US" sz="1400" kern="0" dirty="0" err="1" smtClean="0">
              <a:solidFill>
                <a:srgbClr val="FFFFFF"/>
              </a:solidFill>
              <a:latin typeface="Futura Com Book"/>
            </a:endParaRPr>
          </a:p>
        </p:txBody>
      </p:sp>
      <p:grpSp>
        <p:nvGrpSpPr>
          <p:cNvPr id="170" name="Group 169"/>
          <p:cNvGrpSpPr/>
          <p:nvPr/>
        </p:nvGrpSpPr>
        <p:grpSpPr>
          <a:xfrm>
            <a:off x="5214983" y="2586381"/>
            <a:ext cx="1880682" cy="1215707"/>
            <a:chOff x="5224127" y="2869845"/>
            <a:chExt cx="1880682" cy="1215707"/>
          </a:xfrm>
        </p:grpSpPr>
        <p:grpSp>
          <p:nvGrpSpPr>
            <p:cNvPr id="171" name="Group 170"/>
            <p:cNvGrpSpPr/>
            <p:nvPr/>
          </p:nvGrpSpPr>
          <p:grpSpPr>
            <a:xfrm>
              <a:off x="5224127" y="2869845"/>
              <a:ext cx="1853190" cy="1190637"/>
              <a:chOff x="5224127" y="2869845"/>
              <a:chExt cx="1853190" cy="1190637"/>
            </a:xfrm>
          </p:grpSpPr>
          <p:grpSp>
            <p:nvGrpSpPr>
              <p:cNvPr id="173" name="Group 172"/>
              <p:cNvGrpSpPr/>
              <p:nvPr/>
            </p:nvGrpSpPr>
            <p:grpSpPr>
              <a:xfrm>
                <a:off x="5224127" y="2869845"/>
                <a:ext cx="1844575" cy="1190637"/>
                <a:chOff x="6231135" y="2098457"/>
                <a:chExt cx="1844575" cy="1190637"/>
              </a:xfrm>
            </p:grpSpPr>
            <p:pic>
              <p:nvPicPr>
                <p:cNvPr id="175" name="Picture 1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31135" y="2098457"/>
                  <a:ext cx="1408000" cy="792000"/>
                </a:xfrm>
                <a:prstGeom prst="rect">
                  <a:avLst/>
                </a:prstGeom>
                <a:effectLst>
                  <a:outerShdw blurRad="50800" dist="38100" dir="2700000" algn="tl" rotWithShape="0">
                    <a:prstClr val="black">
                      <a:alpha val="40000"/>
                    </a:prstClr>
                  </a:outerShdw>
                </a:effectLst>
              </p:spPr>
            </p:pic>
            <p:pic>
              <p:nvPicPr>
                <p:cNvPr id="176" name="Picture 1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40279" y="2198116"/>
                  <a:ext cx="1408000" cy="792000"/>
                </a:xfrm>
                <a:prstGeom prst="rect">
                  <a:avLst/>
                </a:prstGeom>
                <a:effectLst>
                  <a:outerShdw blurRad="50800" dist="38100" dir="2700000" algn="tl" rotWithShape="0">
                    <a:prstClr val="black">
                      <a:alpha val="40000"/>
                    </a:prstClr>
                  </a:outerShdw>
                </a:effectLst>
              </p:spPr>
            </p:pic>
            <p:pic>
              <p:nvPicPr>
                <p:cNvPr id="177" name="Picture 1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49423" y="2297775"/>
                  <a:ext cx="1408000" cy="792000"/>
                </a:xfrm>
                <a:prstGeom prst="rect">
                  <a:avLst/>
                </a:prstGeom>
                <a:effectLst>
                  <a:outerShdw blurRad="50800" dist="38100" dir="2700000" algn="tl" rotWithShape="0">
                    <a:prstClr val="black">
                      <a:alpha val="40000"/>
                    </a:prstClr>
                  </a:outerShdw>
                </a:effectLst>
              </p:spPr>
            </p:pic>
            <p:pic>
              <p:nvPicPr>
                <p:cNvPr id="178" name="Picture 17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58567" y="2397434"/>
                  <a:ext cx="1408000" cy="792000"/>
                </a:xfrm>
                <a:prstGeom prst="rect">
                  <a:avLst/>
                </a:prstGeom>
                <a:effectLst>
                  <a:outerShdw blurRad="50800" dist="38100" dir="2700000" algn="tl" rotWithShape="0">
                    <a:prstClr val="black">
                      <a:alpha val="40000"/>
                    </a:prstClr>
                  </a:outerShdw>
                </a:effectLst>
              </p:spPr>
            </p:pic>
            <p:pic>
              <p:nvPicPr>
                <p:cNvPr id="179" name="Picture 17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667710" y="2497094"/>
                  <a:ext cx="1408000" cy="792000"/>
                </a:xfrm>
                <a:prstGeom prst="rect">
                  <a:avLst/>
                </a:prstGeom>
                <a:effectLst>
                  <a:outerShdw blurRad="50800" dist="38100" dir="2700000" algn="tl" rotWithShape="0">
                    <a:prstClr val="black">
                      <a:alpha val="40000"/>
                    </a:prstClr>
                  </a:outerShdw>
                </a:effectLst>
              </p:spPr>
            </p:pic>
          </p:grpSp>
          <p:pic>
            <p:nvPicPr>
              <p:cNvPr id="174" name="Picture 17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55079" y="3260267"/>
                <a:ext cx="1422238" cy="800009"/>
              </a:xfrm>
              <a:prstGeom prst="rect">
                <a:avLst/>
              </a:prstGeom>
            </p:spPr>
          </p:pic>
        </p:grpSp>
        <p:pic>
          <p:nvPicPr>
            <p:cNvPr id="172" name="Picture 16" descr="Image result for shell branded ima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42863" y="3262818"/>
              <a:ext cx="1461946" cy="822734"/>
            </a:xfrm>
            <a:prstGeom prst="rect">
              <a:avLst/>
            </a:prstGeom>
            <a:noFill/>
            <a:extLst>
              <a:ext uri="{909E8E84-426E-40DD-AFC4-6F175D3DCCD1}">
                <a14:hiddenFill xmlns:a14="http://schemas.microsoft.com/office/drawing/2010/main">
                  <a:solidFill>
                    <a:srgbClr val="FFFFFF"/>
                  </a:solidFill>
                </a14:hiddenFill>
              </a:ext>
            </a:extLst>
          </p:spPr>
        </p:pic>
      </p:grpSp>
      <p:pic>
        <p:nvPicPr>
          <p:cNvPr id="180" name="Picture 179"/>
          <p:cNvPicPr>
            <a:picLocks noChangeAspect="1"/>
          </p:cNvPicPr>
          <p:nvPr/>
        </p:nvPicPr>
        <p:blipFill rotWithShape="1">
          <a:blip r:embed="rId18">
            <a:extLst>
              <a:ext uri="{28A0092B-C50C-407E-A947-70E740481C1C}">
                <a14:useLocalDpi xmlns:a14="http://schemas.microsoft.com/office/drawing/2010/main" val="0"/>
              </a:ext>
            </a:extLst>
          </a:blip>
          <a:srcRect l="2386" t="3911" r="2354" b="2680"/>
          <a:stretch/>
        </p:blipFill>
        <p:spPr>
          <a:xfrm>
            <a:off x="2689161" y="2598812"/>
            <a:ext cx="2101951" cy="1159372"/>
          </a:xfrm>
          <a:prstGeom prst="rect">
            <a:avLst/>
          </a:prstGeom>
          <a:effectLst>
            <a:outerShdw blurRad="50800" dist="38100" dir="2700000" algn="tl" rotWithShape="0">
              <a:prstClr val="black">
                <a:alpha val="40000"/>
              </a:prstClr>
            </a:outerShdw>
          </a:effectLst>
        </p:spPr>
      </p:pic>
      <p:pic>
        <p:nvPicPr>
          <p:cNvPr id="181" name="Picture 12" descr="http://www.mediadistillery.com/startup/common-files/img/md/logo_RGB.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46093" y="4576088"/>
            <a:ext cx="537610" cy="131714"/>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ular Callout 133"/>
          <p:cNvSpPr/>
          <p:nvPr/>
        </p:nvSpPr>
        <p:spPr bwMode="gray">
          <a:xfrm>
            <a:off x="2708335" y="4141529"/>
            <a:ext cx="967772" cy="483294"/>
          </a:xfrm>
          <a:prstGeom prst="wedgeRectCallout">
            <a:avLst>
              <a:gd name="adj1" fmla="val -31558"/>
              <a:gd name="adj2" fmla="val -224435"/>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lIns="72000" tIns="72000" rIns="72000" bIns="72000" rtlCol="0" anchor="ctr"/>
          <a:lstStyle/>
          <a:p>
            <a:pPr algn="ctr" defTabSz="914400"/>
            <a:r>
              <a:rPr lang="de-DE" sz="800" kern="0" dirty="0">
                <a:solidFill>
                  <a:srgbClr val="FFFFFF"/>
                </a:solidFill>
              </a:rPr>
              <a:t>Google does detect text „V-Power“</a:t>
            </a:r>
            <a:endParaRPr lang="en-US" sz="800" kern="0" dirty="0" err="1">
              <a:solidFill>
                <a:srgbClr val="FFFFFF"/>
              </a:solidFill>
            </a:endParaRPr>
          </a:p>
        </p:txBody>
      </p:sp>
      <p:sp>
        <p:nvSpPr>
          <p:cNvPr id="133" name="Rectangular Callout 132"/>
          <p:cNvSpPr/>
          <p:nvPr/>
        </p:nvSpPr>
        <p:spPr bwMode="gray">
          <a:xfrm>
            <a:off x="3747435" y="3876388"/>
            <a:ext cx="1011932" cy="583176"/>
          </a:xfrm>
          <a:prstGeom prst="wedgeRectCallout">
            <a:avLst>
              <a:gd name="adj1" fmla="val -99608"/>
              <a:gd name="adj2" fmla="val -79992"/>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800" b="0" i="0" u="none" strike="noStrike" kern="0" cap="none" spc="0" normalizeH="0" baseline="0" noProof="0" dirty="0" smtClean="0">
                <a:ln>
                  <a:noFill/>
                </a:ln>
                <a:solidFill>
                  <a:srgbClr val="FFFFFF"/>
                </a:solidFill>
                <a:effectLst/>
                <a:uLnTx/>
                <a:uFillTx/>
                <a:ea typeface="+mn-ea"/>
                <a:cs typeface="+mn-cs"/>
              </a:rPr>
              <a:t>Media Distillery does not detect the logo</a:t>
            </a:r>
            <a:endParaRPr kumimoji="0" lang="en-US" sz="800" b="0" i="0" u="none" strike="noStrike" kern="0" cap="none" spc="0" normalizeH="0" baseline="0" noProof="0" dirty="0" err="1" smtClean="0">
              <a:ln>
                <a:noFill/>
              </a:ln>
              <a:solidFill>
                <a:srgbClr val="FFFFFF"/>
              </a:solidFill>
              <a:effectLst/>
              <a:uLnTx/>
              <a:uFillTx/>
              <a:ea typeface="+mn-ea"/>
              <a:cs typeface="+mn-cs"/>
            </a:endParaRPr>
          </a:p>
        </p:txBody>
      </p:sp>
      <p:pic>
        <p:nvPicPr>
          <p:cNvPr id="2" name="Picture 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34201" y="2428103"/>
            <a:ext cx="1870288" cy="1052037"/>
          </a:xfrm>
          <a:prstGeom prst="rect">
            <a:avLst/>
          </a:prstGeom>
          <a:effectLst>
            <a:outerShdw blurRad="50800" dist="38100" dir="2700000" algn="tl" rotWithShape="0">
              <a:prstClr val="black">
                <a:alpha val="40000"/>
              </a:prstClr>
            </a:outerShdw>
          </a:effectLst>
        </p:spPr>
      </p:pic>
      <p:sp>
        <p:nvSpPr>
          <p:cNvPr id="159" name="Rectangular Callout 158"/>
          <p:cNvSpPr/>
          <p:nvPr/>
        </p:nvSpPr>
        <p:spPr bwMode="gray">
          <a:xfrm>
            <a:off x="10714248" y="3646188"/>
            <a:ext cx="1109208" cy="492842"/>
          </a:xfrm>
          <a:prstGeom prst="wedgeRectCallout">
            <a:avLst>
              <a:gd name="adj1" fmla="val -56857"/>
              <a:gd name="adj2" fmla="val -112719"/>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72000" tIns="72000" rIns="72000" bIns="72000" rtlCol="0" anchor="ctr"/>
          <a:lstStyle/>
          <a:p>
            <a:pPr algn="ctr" defTabSz="914400"/>
            <a:r>
              <a:rPr lang="de-DE" sz="900" kern="0" dirty="0">
                <a:solidFill>
                  <a:srgbClr val="FFFFFF"/>
                </a:solidFill>
              </a:rPr>
              <a:t>Top Label:</a:t>
            </a:r>
          </a:p>
          <a:p>
            <a:pPr algn="ctr" defTabSz="914400"/>
            <a:r>
              <a:rPr lang="de-DE" sz="900" kern="0" dirty="0">
                <a:solidFill>
                  <a:srgbClr val="FFFFFF"/>
                </a:solidFill>
              </a:rPr>
              <a:t>„</a:t>
            </a:r>
            <a:r>
              <a:rPr lang="de-DE" sz="900" kern="0" dirty="0" smtClean="0">
                <a:solidFill>
                  <a:srgbClr val="FFFFFF"/>
                </a:solidFill>
              </a:rPr>
              <a:t>Plant“</a:t>
            </a:r>
            <a:endParaRPr lang="en-US" sz="900" kern="0" dirty="0" err="1">
              <a:solidFill>
                <a:srgbClr val="FFFFFF"/>
              </a:solidFill>
            </a:endParaRPr>
          </a:p>
        </p:txBody>
      </p:sp>
      <p:pic>
        <p:nvPicPr>
          <p:cNvPr id="182" name="Picture 18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834201" y="4611445"/>
            <a:ext cx="1870288" cy="1052037"/>
          </a:xfrm>
          <a:prstGeom prst="rect">
            <a:avLst/>
          </a:prstGeom>
          <a:effectLst>
            <a:outerShdw blurRad="50800" dist="38100" dir="2700000" algn="tl" rotWithShape="0">
              <a:prstClr val="black">
                <a:alpha val="40000"/>
              </a:prstClr>
            </a:outerShdw>
          </a:effectLst>
        </p:spPr>
      </p:pic>
      <p:sp>
        <p:nvSpPr>
          <p:cNvPr id="158" name="Rectangular Callout 157"/>
          <p:cNvSpPr/>
          <p:nvPr/>
        </p:nvSpPr>
        <p:spPr bwMode="gray">
          <a:xfrm>
            <a:off x="9783011" y="5554476"/>
            <a:ext cx="1109208" cy="492842"/>
          </a:xfrm>
          <a:prstGeom prst="wedgeRectCallout">
            <a:avLst>
              <a:gd name="adj1" fmla="val -16463"/>
              <a:gd name="adj2" fmla="val -116430"/>
            </a:avLst>
          </a:prstGeom>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lIns="72000" tIns="72000" rIns="72000" bIns="72000" rtlCol="0" anchor="ctr"/>
          <a:lstStyle/>
          <a:p>
            <a:pPr algn="ctr" defTabSz="914400"/>
            <a:r>
              <a:rPr lang="de-DE" sz="900" kern="0" dirty="0">
                <a:solidFill>
                  <a:srgbClr val="FFFFFF"/>
                </a:solidFill>
              </a:rPr>
              <a:t>Top Label:</a:t>
            </a:r>
          </a:p>
          <a:p>
            <a:pPr algn="ctr" defTabSz="914400"/>
            <a:r>
              <a:rPr lang="de-DE" sz="900" kern="0" dirty="0" smtClean="0">
                <a:solidFill>
                  <a:srgbClr val="FFFFFF"/>
                </a:solidFill>
              </a:rPr>
              <a:t>„Road“</a:t>
            </a:r>
            <a:endParaRPr lang="en-US" sz="900" kern="0" dirty="0" err="1">
              <a:solidFill>
                <a:srgbClr val="FFFFFF"/>
              </a:solidFill>
            </a:endParaRPr>
          </a:p>
        </p:txBody>
      </p:sp>
    </p:spTree>
    <p:extLst>
      <p:ext uri="{BB962C8B-B14F-4D97-AF65-F5344CB8AC3E}">
        <p14:creationId xmlns:p14="http://schemas.microsoft.com/office/powerpoint/2010/main" val="317774352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vert="horz" lIns="0" tIns="0" rIns="0" bIns="0" rtlCol="0" anchor="t" anchorCtr="0">
            <a:noAutofit/>
          </a:bodyPr>
          <a:lstStyle/>
          <a:p>
            <a:r>
              <a:rPr lang="de-DE" sz="3200" b="1" dirty="0" smtClean="0">
                <a:solidFill>
                  <a:schemeClr val="accent6">
                    <a:lumMod val="50000"/>
                  </a:schemeClr>
                </a:solidFill>
              </a:rPr>
              <a:t>Split Frames – Google API</a:t>
            </a:r>
            <a:endParaRPr lang="en-GB" sz="3200" b="1" dirty="0">
              <a:solidFill>
                <a:schemeClr val="accent6">
                  <a:lumMod val="50000"/>
                </a:schemeClr>
              </a:solidFill>
            </a:endParaRPr>
          </a:p>
        </p:txBody>
      </p:sp>
      <p:graphicFrame>
        <p:nvGraphicFramePr>
          <p:cNvPr id="74" name="Group 3"/>
          <p:cNvGraphicFramePr>
            <a:graphicFrameLocks noGrp="1"/>
          </p:cNvGraphicFramePr>
          <p:nvPr>
            <p:extLst>
              <p:ext uri="{D42A27DB-BD31-4B8C-83A1-F6EECF244321}">
                <p14:modId xmlns:p14="http://schemas.microsoft.com/office/powerpoint/2010/main" val="3343668394"/>
              </p:ext>
            </p:extLst>
          </p:nvPr>
        </p:nvGraphicFramePr>
        <p:xfrm>
          <a:off x="469900" y="2482213"/>
          <a:ext cx="4320000" cy="2819520"/>
        </p:xfrm>
        <a:graphic>
          <a:graphicData uri="http://schemas.openxmlformats.org/drawingml/2006/table">
            <a:tbl>
              <a:tblPr/>
              <a:tblGrid>
                <a:gridCol w="612000">
                  <a:extLst>
                    <a:ext uri="{9D8B030D-6E8A-4147-A177-3AD203B41FA5}">
                      <a16:colId xmlns:a16="http://schemas.microsoft.com/office/drawing/2014/main" xmlns="" val="20000"/>
                    </a:ext>
                  </a:extLst>
                </a:gridCol>
                <a:gridCol w="3708000">
                  <a:extLst>
                    <a:ext uri="{9D8B030D-6E8A-4147-A177-3AD203B41FA5}">
                      <a16:colId xmlns:a16="http://schemas.microsoft.com/office/drawing/2014/main" xmlns="" val="20001"/>
                    </a:ext>
                  </a:extLst>
                </a:gridCol>
              </a:tblGrid>
              <a:tr h="2088000">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indent="0" algn="ctr">
                        <a:lnSpc>
                          <a:spcPct val="100000"/>
                        </a:lnSpc>
                        <a:spcBef>
                          <a:spcPts val="0"/>
                        </a:spcBef>
                        <a:spcAft>
                          <a:spcPts val="0"/>
                        </a:spcAft>
                        <a:buFont typeface="Arial" panose="020B0604020202020204" pitchFamily="34" charset="0"/>
                        <a:buNone/>
                      </a:pPr>
                      <a:r>
                        <a:rPr lang="de-DE" sz="1050" b="1" dirty="0" smtClean="0">
                          <a:solidFill>
                            <a:schemeClr val="bg1"/>
                          </a:solidFill>
                          <a:latin typeface="+mj-lt"/>
                        </a:rPr>
                        <a:t>Picture</a:t>
                      </a:r>
                      <a:endParaRPr lang="en-US" sz="1050" b="1" dirty="0">
                        <a:solidFill>
                          <a:schemeClr val="bg1"/>
                        </a:solidFill>
                        <a:latin typeface="+mj-lt"/>
                      </a:endParaRPr>
                    </a:p>
                  </a:txBody>
                  <a:tcPr marL="36000" marR="36000"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endParaRPr kumimoji="0" lang="en-US" sz="1200" b="0" i="0" u="none" strike="noStrike" kern="1200" cap="none" normalizeH="0" baseline="0" dirty="0">
                        <a:ln>
                          <a:noFill/>
                        </a:ln>
                        <a:solidFill>
                          <a:schemeClr val="tx1"/>
                        </a:solidFill>
                        <a:effectLst/>
                        <a:latin typeface="+mn-lt"/>
                        <a:ea typeface="+mn-ea"/>
                        <a:cs typeface="+mn-cs"/>
                      </a:endParaRPr>
                    </a:p>
                  </a:txBody>
                  <a:tcPr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720000">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indent="0" algn="ctr">
                        <a:lnSpc>
                          <a:spcPct val="100000"/>
                        </a:lnSpc>
                        <a:spcBef>
                          <a:spcPts val="0"/>
                        </a:spcBef>
                        <a:spcAft>
                          <a:spcPts val="0"/>
                        </a:spcAft>
                        <a:buFont typeface="Arial" panose="020B0604020202020204" pitchFamily="34" charset="0"/>
                        <a:buNone/>
                      </a:pPr>
                      <a:r>
                        <a:rPr lang="de-DE" sz="1100" b="1" dirty="0" smtClean="0">
                          <a:solidFill>
                            <a:schemeClr val="bg1"/>
                          </a:solidFill>
                          <a:latin typeface="+mj-lt"/>
                        </a:rPr>
                        <a:t>Labels</a:t>
                      </a:r>
                      <a:endParaRPr lang="en-US" sz="1100" b="1" dirty="0">
                        <a:solidFill>
                          <a:schemeClr val="bg1"/>
                        </a:solidFill>
                        <a:latin typeface="+mj-lt"/>
                      </a:endParaRPr>
                    </a:p>
                  </a:txBody>
                  <a:tcPr marL="36000" marR="36000"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defRPr/>
                      </a:pPr>
                      <a:r>
                        <a:rPr kumimoji="0" lang="de-DE" sz="1200" b="0" i="0" u="none" strike="noStrike" kern="1200" cap="none" normalizeH="0" baseline="0" dirty="0" smtClean="0">
                          <a:ln>
                            <a:noFill/>
                          </a:ln>
                          <a:solidFill>
                            <a:schemeClr val="tx1"/>
                          </a:solidFill>
                          <a:effectLst/>
                          <a:latin typeface="+mn-lt"/>
                          <a:ea typeface="+mn-ea"/>
                          <a:cs typeface="+mn-cs"/>
                        </a:rPr>
                        <a:t>Architecture, Built Structure, Building Exterior, History, Outdoors, Travel Destinations, Arch</a:t>
                      </a:r>
                      <a:endParaRPr kumimoji="0" lang="en-US" sz="1200" b="0" i="0" u="none" strike="noStrike" kern="1200" cap="none" normalizeH="0" baseline="0" dirty="0" smtClean="0">
                        <a:ln>
                          <a:noFill/>
                        </a:ln>
                        <a:solidFill>
                          <a:schemeClr val="tx1"/>
                        </a:solidFill>
                        <a:effectLst/>
                        <a:latin typeface="+mn-lt"/>
                        <a:ea typeface="+mn-ea"/>
                        <a:cs typeface="+mn-cs"/>
                      </a:endParaRPr>
                    </a:p>
                  </a:txBody>
                  <a:tcPr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bl>
          </a:graphicData>
        </a:graphic>
      </p:graphicFrame>
      <p:graphicFrame>
        <p:nvGraphicFramePr>
          <p:cNvPr id="75" name="Group 3"/>
          <p:cNvGraphicFramePr>
            <a:graphicFrameLocks noGrp="1"/>
          </p:cNvGraphicFramePr>
          <p:nvPr>
            <p:extLst>
              <p:ext uri="{D42A27DB-BD31-4B8C-83A1-F6EECF244321}">
                <p14:modId xmlns:p14="http://schemas.microsoft.com/office/powerpoint/2010/main" val="2795472027"/>
              </p:ext>
            </p:extLst>
          </p:nvPr>
        </p:nvGraphicFramePr>
        <p:xfrm>
          <a:off x="5991694" y="1572756"/>
          <a:ext cx="5652000" cy="4631040"/>
        </p:xfrm>
        <a:graphic>
          <a:graphicData uri="http://schemas.openxmlformats.org/drawingml/2006/table">
            <a:tbl>
              <a:tblPr/>
              <a:tblGrid>
                <a:gridCol w="612000">
                  <a:extLst>
                    <a:ext uri="{9D8B030D-6E8A-4147-A177-3AD203B41FA5}">
                      <a16:colId xmlns:a16="http://schemas.microsoft.com/office/drawing/2014/main" xmlns="" val="20000"/>
                    </a:ext>
                  </a:extLst>
                </a:gridCol>
                <a:gridCol w="2520000">
                  <a:extLst>
                    <a:ext uri="{9D8B030D-6E8A-4147-A177-3AD203B41FA5}">
                      <a16:colId xmlns:a16="http://schemas.microsoft.com/office/drawing/2014/main" xmlns="" val="20001"/>
                    </a:ext>
                  </a:extLst>
                </a:gridCol>
                <a:gridCol w="2520000">
                  <a:extLst>
                    <a:ext uri="{9D8B030D-6E8A-4147-A177-3AD203B41FA5}">
                      <a16:colId xmlns:a16="http://schemas.microsoft.com/office/drawing/2014/main" xmlns="" val="20002"/>
                    </a:ext>
                  </a:extLst>
                </a:gridCol>
              </a:tblGrid>
              <a:tr h="1584000">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indent="0" algn="ctr">
                        <a:lnSpc>
                          <a:spcPct val="100000"/>
                        </a:lnSpc>
                        <a:spcBef>
                          <a:spcPts val="0"/>
                        </a:spcBef>
                        <a:spcAft>
                          <a:spcPts val="0"/>
                        </a:spcAft>
                        <a:buFont typeface="Arial" panose="020B0604020202020204" pitchFamily="34" charset="0"/>
                        <a:buNone/>
                      </a:pPr>
                      <a:r>
                        <a:rPr lang="de-DE" sz="1050" b="1" kern="1200" dirty="0" smtClean="0">
                          <a:solidFill>
                            <a:schemeClr val="bg1"/>
                          </a:solidFill>
                          <a:latin typeface="+mj-lt"/>
                          <a:ea typeface="+mn-ea"/>
                          <a:cs typeface="+mn-cs"/>
                        </a:rPr>
                        <a:t>Picture</a:t>
                      </a:r>
                      <a:endParaRPr lang="en-US" sz="1050" b="1" kern="1200" dirty="0">
                        <a:solidFill>
                          <a:schemeClr val="bg1"/>
                        </a:solidFill>
                        <a:latin typeface="+mj-lt"/>
                        <a:ea typeface="+mn-ea"/>
                        <a:cs typeface="+mn-cs"/>
                      </a:endParaRPr>
                    </a:p>
                  </a:txBody>
                  <a:tcPr marL="36000" marR="36000"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endParaRPr kumimoji="0" lang="en-US" sz="1200" b="0" i="0" u="none" strike="noStrike" kern="1200" cap="none" normalizeH="0" baseline="0" dirty="0">
                        <a:ln>
                          <a:noFill/>
                        </a:ln>
                        <a:solidFill>
                          <a:schemeClr val="tx1"/>
                        </a:solidFill>
                        <a:effectLst/>
                        <a:latin typeface="+mn-lt"/>
                        <a:ea typeface="+mn-ea"/>
                        <a:cs typeface="+mn-cs"/>
                      </a:endParaRPr>
                    </a:p>
                  </a:txBody>
                  <a:tcPr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endParaRPr kumimoji="0" lang="en-US" sz="1200" b="0" i="0" u="none" strike="noStrike" kern="1200" cap="none" normalizeH="0" baseline="0" dirty="0">
                        <a:ln>
                          <a:noFill/>
                        </a:ln>
                        <a:solidFill>
                          <a:schemeClr val="tx1"/>
                        </a:solidFill>
                        <a:effectLst/>
                        <a:latin typeface="+mn-lt"/>
                        <a:ea typeface="+mn-ea"/>
                        <a:cs typeface="+mn-cs"/>
                      </a:endParaRPr>
                    </a:p>
                  </a:txBody>
                  <a:tcPr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720000">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indent="0" algn="ctr">
                        <a:lnSpc>
                          <a:spcPct val="100000"/>
                        </a:lnSpc>
                        <a:spcBef>
                          <a:spcPts val="0"/>
                        </a:spcBef>
                        <a:spcAft>
                          <a:spcPts val="0"/>
                        </a:spcAft>
                        <a:buFont typeface="Arial" panose="020B0604020202020204" pitchFamily="34" charset="0"/>
                        <a:buNone/>
                      </a:pPr>
                      <a:r>
                        <a:rPr lang="de-DE" sz="1100" b="1" kern="1200" dirty="0" smtClean="0">
                          <a:solidFill>
                            <a:schemeClr val="bg1"/>
                          </a:solidFill>
                          <a:latin typeface="+mj-lt"/>
                          <a:ea typeface="+mn-ea"/>
                          <a:cs typeface="+mn-cs"/>
                        </a:rPr>
                        <a:t>Labels</a:t>
                      </a:r>
                      <a:endParaRPr lang="en-US" sz="1100" b="1" kern="1200" dirty="0">
                        <a:solidFill>
                          <a:schemeClr val="bg1"/>
                        </a:solidFill>
                        <a:latin typeface="+mj-lt"/>
                        <a:ea typeface="+mn-ea"/>
                        <a:cs typeface="+mn-cs"/>
                      </a:endParaRPr>
                    </a:p>
                  </a:txBody>
                  <a:tcPr marL="36000" marR="36000"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Arch, Architecture, History, </a:t>
                      </a:r>
                    </a:p>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built Structure, Ancient, Day, Outdoors</a:t>
                      </a:r>
                      <a:endParaRPr kumimoji="0" lang="en-US" sz="1200" b="0" i="0" u="none" strike="noStrike" kern="1200" cap="none" normalizeH="0" baseline="0" dirty="0">
                        <a:ln>
                          <a:noFill/>
                        </a:ln>
                        <a:solidFill>
                          <a:schemeClr val="tx1"/>
                        </a:solidFill>
                        <a:effectLst/>
                        <a:latin typeface="+mn-lt"/>
                        <a:ea typeface="+mn-ea"/>
                        <a:cs typeface="+mn-cs"/>
                      </a:endParaRPr>
                    </a:p>
                  </a:txBody>
                  <a:tcPr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City, Tree, Clear Sky, Outdoors, Cityscape, Travel Destinations</a:t>
                      </a:r>
                      <a:endParaRPr kumimoji="0" lang="en-US" sz="1200" b="0" i="0" u="none" strike="noStrike" kern="1200" cap="none" normalizeH="0" baseline="0" dirty="0">
                        <a:ln>
                          <a:noFill/>
                        </a:ln>
                        <a:solidFill>
                          <a:schemeClr val="tx1"/>
                        </a:solidFill>
                        <a:effectLst/>
                        <a:latin typeface="+mn-lt"/>
                        <a:ea typeface="+mn-ea"/>
                        <a:cs typeface="+mn-cs"/>
                      </a:endParaRPr>
                    </a:p>
                  </a:txBody>
                  <a:tcPr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1584000">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r>
                        <a:rPr lang="de-DE" sz="1050" b="1" kern="1200" dirty="0" smtClean="0">
                          <a:solidFill>
                            <a:schemeClr val="bg1"/>
                          </a:solidFill>
                          <a:latin typeface="+mj-lt"/>
                          <a:ea typeface="+mn-ea"/>
                          <a:cs typeface="+mn-cs"/>
                        </a:rPr>
                        <a:t>Picture</a:t>
                      </a:r>
                      <a:endParaRPr lang="en-US" sz="1050" b="1" kern="1200" dirty="0">
                        <a:solidFill>
                          <a:schemeClr val="bg1"/>
                        </a:solidFill>
                        <a:latin typeface="+mj-lt"/>
                        <a:ea typeface="+mn-ea"/>
                        <a:cs typeface="+mn-cs"/>
                      </a:endParaRPr>
                    </a:p>
                  </a:txBody>
                  <a:tcPr marL="36000" marR="36000"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endParaRPr kumimoji="0" lang="en-US" sz="1200" b="0" i="0" u="none" strike="noStrike" kern="1200" cap="none" normalizeH="0" baseline="0" dirty="0">
                        <a:ln>
                          <a:noFill/>
                        </a:ln>
                        <a:solidFill>
                          <a:schemeClr val="tx1"/>
                        </a:solidFill>
                        <a:effectLst/>
                        <a:latin typeface="+mn-lt"/>
                        <a:ea typeface="+mn-ea"/>
                        <a:cs typeface="+mn-cs"/>
                      </a:endParaRPr>
                    </a:p>
                  </a:txBody>
                  <a:tcPr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endParaRPr kumimoji="0" lang="en-US" sz="1200" b="0" i="0" u="none" strike="noStrike" kern="1200" cap="none" normalizeH="0" baseline="0" dirty="0">
                        <a:ln>
                          <a:noFill/>
                        </a:ln>
                        <a:solidFill>
                          <a:schemeClr val="tx1"/>
                        </a:solidFill>
                        <a:effectLst/>
                        <a:latin typeface="+mn-lt"/>
                        <a:ea typeface="+mn-ea"/>
                        <a:cs typeface="+mn-cs"/>
                      </a:endParaRPr>
                    </a:p>
                  </a:txBody>
                  <a:tcPr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r h="720000">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r>
                        <a:rPr lang="de-DE" sz="1100" b="1" kern="1200" dirty="0" smtClean="0">
                          <a:solidFill>
                            <a:schemeClr val="bg1"/>
                          </a:solidFill>
                          <a:latin typeface="+mj-lt"/>
                          <a:ea typeface="+mn-ea"/>
                          <a:cs typeface="+mn-cs"/>
                        </a:rPr>
                        <a:t>Labels</a:t>
                      </a:r>
                      <a:endParaRPr lang="en-US" sz="1100" b="1" kern="1200" dirty="0">
                        <a:solidFill>
                          <a:schemeClr val="bg1"/>
                        </a:solidFill>
                        <a:latin typeface="+mj-lt"/>
                        <a:ea typeface="+mn-ea"/>
                        <a:cs typeface="+mn-cs"/>
                      </a:endParaRPr>
                    </a:p>
                  </a:txBody>
                  <a:tcPr marL="36000" marR="36000"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Architecture, Built Structure, No People, Building Exterior, Close-up</a:t>
                      </a:r>
                      <a:endParaRPr kumimoji="0" lang="en-US" sz="1200" b="0" i="0" u="none" strike="noStrike" kern="1200" cap="none" normalizeH="0" baseline="0" dirty="0">
                        <a:ln>
                          <a:noFill/>
                        </a:ln>
                        <a:solidFill>
                          <a:schemeClr val="tx1"/>
                        </a:solidFill>
                        <a:effectLst/>
                        <a:latin typeface="+mn-lt"/>
                        <a:ea typeface="+mn-ea"/>
                        <a:cs typeface="+mn-cs"/>
                      </a:endParaRPr>
                    </a:p>
                  </a:txBody>
                  <a:tcPr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tx1"/>
                          </a:solidFill>
                          <a:latin typeface="Futura Com Book"/>
                        </a:defRPr>
                      </a:lvl1pPr>
                      <a:lvl2pPr marL="609585" algn="l" defTabSz="1219170" rtl="0" eaLnBrk="1" latinLnBrk="0" hangingPunct="1">
                        <a:defRPr sz="2400" kern="1200">
                          <a:solidFill>
                            <a:schemeClr val="tx1"/>
                          </a:solidFill>
                          <a:latin typeface="Futura Com Book"/>
                        </a:defRPr>
                      </a:lvl2pPr>
                      <a:lvl3pPr marL="1219170" algn="l" defTabSz="1219170" rtl="0" eaLnBrk="1" latinLnBrk="0" hangingPunct="1">
                        <a:defRPr sz="2400" kern="1200">
                          <a:solidFill>
                            <a:schemeClr val="tx1"/>
                          </a:solidFill>
                          <a:latin typeface="Futura Com Book"/>
                        </a:defRPr>
                      </a:lvl3pPr>
                      <a:lvl4pPr marL="1828754" algn="l" defTabSz="1219170" rtl="0" eaLnBrk="1" latinLnBrk="0" hangingPunct="1">
                        <a:defRPr sz="2400" kern="1200">
                          <a:solidFill>
                            <a:schemeClr val="tx1"/>
                          </a:solidFill>
                          <a:latin typeface="Futura Com Book"/>
                        </a:defRPr>
                      </a:lvl4pPr>
                      <a:lvl5pPr marL="2438339" algn="l" defTabSz="1219170" rtl="0" eaLnBrk="1" latinLnBrk="0" hangingPunct="1">
                        <a:defRPr sz="2400" kern="1200">
                          <a:solidFill>
                            <a:schemeClr val="tx1"/>
                          </a:solidFill>
                          <a:latin typeface="Futura Com Book"/>
                        </a:defRPr>
                      </a:lvl5pPr>
                      <a:lvl6pPr marL="3047924" algn="l" defTabSz="1219170" rtl="0" eaLnBrk="1" latinLnBrk="0" hangingPunct="1">
                        <a:defRPr sz="2400" kern="1200">
                          <a:solidFill>
                            <a:schemeClr val="tx1"/>
                          </a:solidFill>
                          <a:latin typeface="Futura Com Book"/>
                        </a:defRPr>
                      </a:lvl6pPr>
                      <a:lvl7pPr marL="3657509" algn="l" defTabSz="1219170" rtl="0" eaLnBrk="1" latinLnBrk="0" hangingPunct="1">
                        <a:defRPr sz="2400" kern="1200">
                          <a:solidFill>
                            <a:schemeClr val="tx1"/>
                          </a:solidFill>
                          <a:latin typeface="Futura Com Book"/>
                        </a:defRPr>
                      </a:lvl7pPr>
                      <a:lvl8pPr marL="4267093" algn="l" defTabSz="1219170" rtl="0" eaLnBrk="1" latinLnBrk="0" hangingPunct="1">
                        <a:defRPr sz="2400" kern="1200">
                          <a:solidFill>
                            <a:schemeClr val="tx1"/>
                          </a:solidFill>
                          <a:latin typeface="Futura Com Book"/>
                        </a:defRPr>
                      </a:lvl8pPr>
                      <a:lvl9pPr marL="4876678" algn="l" defTabSz="1219170" rtl="0" eaLnBrk="1" latinLnBrk="0" hangingPunct="1">
                        <a:defRPr sz="2400" kern="1200">
                          <a:solidFill>
                            <a:schemeClr val="tx1"/>
                          </a:solidFill>
                          <a:latin typeface="Futura Com Book"/>
                        </a:defRPr>
                      </a:lvl9pPr>
                    </a:lstStyle>
                    <a:p>
                      <a:pPr marL="0" marR="0" lvl="0" indent="0" algn="ctr" defTabSz="684213" rtl="0" eaLnBrk="0" fontAlgn="base" latinLnBrk="0" hangingPunct="0">
                        <a:lnSpc>
                          <a:spcPct val="100000"/>
                        </a:lnSpc>
                        <a:spcBef>
                          <a:spcPts val="0"/>
                        </a:spcBef>
                        <a:spcAft>
                          <a:spcPts val="0"/>
                        </a:spcAft>
                        <a:buClrTx/>
                        <a:buSzPct val="100000"/>
                        <a:buFont typeface="Arial" panose="020B0604020202020204" pitchFamily="34" charset="0"/>
                        <a:buNone/>
                        <a:tabLst/>
                      </a:pPr>
                      <a:r>
                        <a:rPr kumimoji="0" lang="en-US" sz="1200" b="0" i="0" u="none" strike="noStrike" kern="1200" cap="none" normalizeH="0" baseline="0" dirty="0" smtClean="0">
                          <a:ln>
                            <a:noFill/>
                          </a:ln>
                          <a:solidFill>
                            <a:schemeClr val="tx1"/>
                          </a:solidFill>
                          <a:effectLst/>
                          <a:latin typeface="+mn-lt"/>
                          <a:ea typeface="+mn-ea"/>
                          <a:cs typeface="+mn-cs"/>
                        </a:rPr>
                        <a:t>Road, Transportation, Street, Outdoors, No people, Road Sign, Tree</a:t>
                      </a:r>
                      <a:endParaRPr kumimoji="0" lang="en-US" sz="1200" b="0" i="0" u="none" strike="noStrike" kern="1200" cap="none" normalizeH="0" baseline="0" dirty="0">
                        <a:ln>
                          <a:noFill/>
                        </a:ln>
                        <a:solidFill>
                          <a:schemeClr val="tx1"/>
                        </a:solidFill>
                        <a:effectLst/>
                        <a:latin typeface="+mn-lt"/>
                        <a:ea typeface="+mn-ea"/>
                        <a:cs typeface="+mn-cs"/>
                      </a:endParaRPr>
                    </a:p>
                  </a:txBody>
                  <a:tcPr marT="91440" marB="91440" anchor="ctr" horzOverflow="overflow">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6" name="TextBox 75"/>
          <p:cNvSpPr txBox="1"/>
          <p:nvPr/>
        </p:nvSpPr>
        <p:spPr bwMode="gray">
          <a:xfrm>
            <a:off x="5052659" y="3376694"/>
            <a:ext cx="676275" cy="1000125"/>
          </a:xfrm>
          <a:prstGeom prst="rect">
            <a:avLst/>
          </a:prstGeom>
          <a:noFill/>
        </p:spPr>
        <p:txBody>
          <a:bodyPr wrap="square" lIns="0" tIns="0" rIns="0" bIns="0" rtlCol="0" anchor="ctr" anchorCtr="0">
            <a:noAutofit/>
          </a:bodyPr>
          <a:lstStyle/>
          <a:p>
            <a:pPr algn="ctr"/>
            <a:r>
              <a:rPr lang="de-DE" sz="2000" b="1" dirty="0" smtClean="0">
                <a:solidFill>
                  <a:srgbClr val="404040"/>
                </a:solidFill>
                <a:latin typeface="+mj-lt"/>
              </a:rPr>
              <a:t>VS.</a:t>
            </a:r>
            <a:endParaRPr lang="en-US" sz="2000" b="1" dirty="0" err="1" smtClean="0">
              <a:solidFill>
                <a:srgbClr val="404040"/>
              </a:solidFill>
              <a:latin typeface="+mj-lt"/>
            </a:endParaRPr>
          </a:p>
        </p:txBody>
      </p:sp>
      <p:sp>
        <p:nvSpPr>
          <p:cNvPr id="77" name="TextBox 76"/>
          <p:cNvSpPr txBox="1"/>
          <p:nvPr/>
        </p:nvSpPr>
        <p:spPr bwMode="gray">
          <a:xfrm>
            <a:off x="1620618" y="1165472"/>
            <a:ext cx="2018564" cy="396000"/>
          </a:xfrm>
          <a:prstGeom prst="rect">
            <a:avLst/>
          </a:prstGeom>
          <a:noFill/>
        </p:spPr>
        <p:txBody>
          <a:bodyPr wrap="square" lIns="0" tIns="0" rIns="0" bIns="0" rtlCol="0" anchor="ctr" anchorCtr="0">
            <a:noAutofit/>
          </a:bodyPr>
          <a:lstStyle/>
          <a:p>
            <a:pPr algn="ctr"/>
            <a:r>
              <a:rPr lang="de-DE" sz="1800" b="1" dirty="0" smtClean="0">
                <a:solidFill>
                  <a:srgbClr val="404040"/>
                </a:solidFill>
                <a:latin typeface="+mj-lt"/>
              </a:rPr>
              <a:t>Original </a:t>
            </a:r>
            <a:r>
              <a:rPr lang="de-DE" sz="1800" b="1" dirty="0">
                <a:solidFill>
                  <a:srgbClr val="404040"/>
                </a:solidFill>
                <a:latin typeface="+mj-lt"/>
              </a:rPr>
              <a:t>F</a:t>
            </a:r>
            <a:r>
              <a:rPr lang="de-DE" sz="1800" b="1" dirty="0" smtClean="0">
                <a:solidFill>
                  <a:srgbClr val="404040"/>
                </a:solidFill>
                <a:latin typeface="+mj-lt"/>
              </a:rPr>
              <a:t>rame</a:t>
            </a:r>
            <a:endParaRPr lang="en-US" sz="1800" b="1" dirty="0" err="1" smtClean="0">
              <a:solidFill>
                <a:srgbClr val="404040"/>
              </a:solidFill>
              <a:latin typeface="+mj-lt"/>
            </a:endParaRPr>
          </a:p>
        </p:txBody>
      </p:sp>
      <p:sp>
        <p:nvSpPr>
          <p:cNvPr id="78" name="TextBox 77"/>
          <p:cNvSpPr txBox="1"/>
          <p:nvPr/>
        </p:nvSpPr>
        <p:spPr bwMode="gray">
          <a:xfrm>
            <a:off x="7509885" y="1101087"/>
            <a:ext cx="2615618" cy="396000"/>
          </a:xfrm>
          <a:prstGeom prst="rect">
            <a:avLst/>
          </a:prstGeom>
          <a:noFill/>
        </p:spPr>
        <p:txBody>
          <a:bodyPr wrap="square" lIns="0" tIns="0" rIns="0" bIns="0" rtlCol="0" anchor="ctr" anchorCtr="0">
            <a:noAutofit/>
          </a:bodyPr>
          <a:lstStyle>
            <a:defPPr>
              <a:defRPr lang="en-US"/>
            </a:defPPr>
            <a:lvl1pPr algn="ctr">
              <a:defRPr sz="1800" b="1">
                <a:solidFill>
                  <a:srgbClr val="404040"/>
                </a:solidFill>
                <a:latin typeface="+mj-lt"/>
              </a:defRPr>
            </a:lvl1pPr>
          </a:lstStyle>
          <a:p>
            <a:r>
              <a:rPr lang="de-DE" dirty="0"/>
              <a:t>Split </a:t>
            </a:r>
            <a:r>
              <a:rPr lang="de-DE" dirty="0" err="1"/>
              <a:t>into</a:t>
            </a:r>
            <a:r>
              <a:rPr lang="de-DE" dirty="0"/>
              <a:t> 4 </a:t>
            </a:r>
            <a:r>
              <a:rPr lang="de-DE" dirty="0" err="1"/>
              <a:t>pieces</a:t>
            </a:r>
            <a:endParaRPr lang="en-US" dirty="0" err="1"/>
          </a:p>
        </p:txBody>
      </p:sp>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622" y="2588595"/>
            <a:ext cx="3361944" cy="1891094"/>
          </a:xfrm>
          <a:prstGeom prst="rect">
            <a:avLst/>
          </a:prstGeom>
          <a:effectLst>
            <a:outerShdw blurRad="50800" dist="38100" dir="2700000" algn="tl" rotWithShape="0">
              <a:prstClr val="black">
                <a:alpha val="40000"/>
              </a:prstClr>
            </a:outerShdw>
          </a:effectLst>
        </p:spPr>
      </p:pic>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6157" y="1753277"/>
            <a:ext cx="2163377" cy="1217722"/>
          </a:xfrm>
          <a:prstGeom prst="rect">
            <a:avLst/>
          </a:prstGeom>
          <a:effectLst>
            <a:outerShdw blurRad="50800" dist="38100" dir="2700000" algn="tl" rotWithShape="0">
              <a:prstClr val="black">
                <a:alpha val="40000"/>
              </a:prstClr>
            </a:outerShdw>
          </a:effectLst>
        </p:spPr>
      </p:pic>
      <p:pic>
        <p:nvPicPr>
          <p:cNvPr id="81" name="Picture 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1583" y="4052145"/>
            <a:ext cx="2177951" cy="1228924"/>
          </a:xfrm>
          <a:prstGeom prst="rect">
            <a:avLst/>
          </a:prstGeom>
          <a:effectLst>
            <a:outerShdw blurRad="50800" dist="38100" dir="2700000" algn="tl" rotWithShape="0">
              <a:prstClr val="black">
                <a:alpha val="40000"/>
              </a:prstClr>
            </a:outerShdw>
          </a:effectLst>
        </p:spPr>
      </p:pic>
      <p:pic>
        <p:nvPicPr>
          <p:cNvPr id="82" name="Picture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6834" y="4052145"/>
            <a:ext cx="2158099" cy="1217722"/>
          </a:xfrm>
          <a:prstGeom prst="rect">
            <a:avLst/>
          </a:prstGeom>
          <a:effectLst>
            <a:outerShdw blurRad="50800" dist="38100" dir="2700000" algn="tl" rotWithShape="0">
              <a:prstClr val="black">
                <a:alpha val="40000"/>
              </a:prstClr>
            </a:outerShdw>
          </a:effectLst>
        </p:spPr>
      </p:pic>
      <p:pic>
        <p:nvPicPr>
          <p:cNvPr id="83" name="Picture 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6833" y="1753277"/>
            <a:ext cx="2158099" cy="12177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387878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98949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z="2800" b="1" dirty="0">
                <a:solidFill>
                  <a:schemeClr val="accent6">
                    <a:lumMod val="50000"/>
                  </a:schemeClr>
                </a:solidFill>
              </a:rPr>
              <a:t>Capabilities of </a:t>
            </a:r>
            <a:r>
              <a:rPr lang="de-DE" sz="2800" b="1" dirty="0" smtClean="0">
                <a:solidFill>
                  <a:schemeClr val="accent6">
                    <a:lumMod val="50000"/>
                  </a:schemeClr>
                </a:solidFill>
              </a:rPr>
              <a:t>Image </a:t>
            </a:r>
            <a:r>
              <a:rPr lang="de-DE" sz="2800" b="1" dirty="0">
                <a:solidFill>
                  <a:schemeClr val="accent6">
                    <a:lumMod val="50000"/>
                  </a:schemeClr>
                </a:solidFill>
              </a:rPr>
              <a:t>R</a:t>
            </a:r>
            <a:r>
              <a:rPr lang="de-DE" sz="2800" b="1" dirty="0" smtClean="0">
                <a:solidFill>
                  <a:schemeClr val="accent6">
                    <a:lumMod val="50000"/>
                  </a:schemeClr>
                </a:solidFill>
              </a:rPr>
              <a:t>ecognition </a:t>
            </a:r>
            <a:r>
              <a:rPr lang="de-DE" sz="2800" b="1" dirty="0">
                <a:solidFill>
                  <a:schemeClr val="accent6">
                    <a:lumMod val="50000"/>
                  </a:schemeClr>
                </a:solidFill>
              </a:rPr>
              <a:t>P</a:t>
            </a:r>
            <a:r>
              <a:rPr lang="de-DE" sz="2800" b="1" dirty="0" smtClean="0">
                <a:solidFill>
                  <a:schemeClr val="accent6">
                    <a:lumMod val="50000"/>
                  </a:schemeClr>
                </a:solidFill>
              </a:rPr>
              <a:t>roviders</a:t>
            </a:r>
            <a:endParaRPr lang="en-GB" sz="2800" b="1" dirty="0">
              <a:solidFill>
                <a:schemeClr val="accent6">
                  <a:lumMod val="50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95050645"/>
              </p:ext>
            </p:extLst>
          </p:nvPr>
        </p:nvGraphicFramePr>
        <p:xfrm>
          <a:off x="358265" y="1123182"/>
          <a:ext cx="11475470" cy="5045108"/>
        </p:xfrm>
        <a:graphic>
          <a:graphicData uri="http://schemas.openxmlformats.org/drawingml/2006/table">
            <a:tbl>
              <a:tblPr firstRow="1" bandRow="1"/>
              <a:tblGrid>
                <a:gridCol w="1701375"/>
                <a:gridCol w="737247"/>
                <a:gridCol w="1129606"/>
                <a:gridCol w="1129606"/>
                <a:gridCol w="1129606"/>
                <a:gridCol w="1129606"/>
                <a:gridCol w="1129606"/>
                <a:gridCol w="1129606"/>
                <a:gridCol w="1129606"/>
                <a:gridCol w="1129606"/>
              </a:tblGrid>
              <a:tr h="526454">
                <a:tc rowSpan="2">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pPr algn="ctr"/>
                      <a:endParaRPr lang="en-US" sz="1400" dirty="0">
                        <a:solidFill>
                          <a:schemeClr val="bg2"/>
                        </a:solidFill>
                        <a:latin typeface="+mj-lt"/>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dirty="0"/>
                    </a:p>
                  </a:txBody>
                  <a:tcPr marL="36000" marR="36000">
                    <a:lnL w="12700" cap="flat" cmpd="sng" algn="ctr">
                      <a:no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b="1" kern="1200">
                          <a:solidFill>
                            <a:schemeClr val="lt1"/>
                          </a:solidFill>
                          <a:latin typeface="Futura Com Book"/>
                        </a:defRPr>
                      </a:lvl1pPr>
                      <a:lvl2pPr marL="609585" algn="l" defTabSz="1219170" rtl="0" eaLnBrk="1" latinLnBrk="0" hangingPunct="1">
                        <a:defRPr sz="2400" b="1" kern="1200">
                          <a:solidFill>
                            <a:schemeClr val="lt1"/>
                          </a:solidFill>
                          <a:latin typeface="Futura Com Book"/>
                        </a:defRPr>
                      </a:lvl2pPr>
                      <a:lvl3pPr marL="1219170" algn="l" defTabSz="1219170" rtl="0" eaLnBrk="1" latinLnBrk="0" hangingPunct="1">
                        <a:defRPr sz="2400" b="1" kern="1200">
                          <a:solidFill>
                            <a:schemeClr val="lt1"/>
                          </a:solidFill>
                          <a:latin typeface="Futura Com Book"/>
                        </a:defRPr>
                      </a:lvl3pPr>
                      <a:lvl4pPr marL="1828754" algn="l" defTabSz="1219170" rtl="0" eaLnBrk="1" latinLnBrk="0" hangingPunct="1">
                        <a:defRPr sz="2400" b="1" kern="1200">
                          <a:solidFill>
                            <a:schemeClr val="lt1"/>
                          </a:solidFill>
                          <a:latin typeface="Futura Com Book"/>
                        </a:defRPr>
                      </a:lvl4pPr>
                      <a:lvl5pPr marL="2438339" algn="l" defTabSz="1219170" rtl="0" eaLnBrk="1" latinLnBrk="0" hangingPunct="1">
                        <a:defRPr sz="2400" b="1" kern="1200">
                          <a:solidFill>
                            <a:schemeClr val="lt1"/>
                          </a:solidFill>
                          <a:latin typeface="Futura Com Book"/>
                        </a:defRPr>
                      </a:lvl5pPr>
                      <a:lvl6pPr marL="3047924" algn="l" defTabSz="1219170" rtl="0" eaLnBrk="1" latinLnBrk="0" hangingPunct="1">
                        <a:defRPr sz="2400" b="1" kern="1200">
                          <a:solidFill>
                            <a:schemeClr val="lt1"/>
                          </a:solidFill>
                          <a:latin typeface="Futura Com Book"/>
                        </a:defRPr>
                      </a:lvl6pPr>
                      <a:lvl7pPr marL="3657509" algn="l" defTabSz="1219170" rtl="0" eaLnBrk="1" latinLnBrk="0" hangingPunct="1">
                        <a:defRPr sz="2400" b="1" kern="1200">
                          <a:solidFill>
                            <a:schemeClr val="lt1"/>
                          </a:solidFill>
                          <a:latin typeface="Futura Com Book"/>
                        </a:defRPr>
                      </a:lvl7pPr>
                      <a:lvl8pPr marL="4267093" algn="l" defTabSz="1219170" rtl="0" eaLnBrk="1" latinLnBrk="0" hangingPunct="1">
                        <a:defRPr sz="2400" b="1" kern="1200">
                          <a:solidFill>
                            <a:schemeClr val="lt1"/>
                          </a:solidFill>
                          <a:latin typeface="Futura Com Book"/>
                        </a:defRPr>
                      </a:lvl8pPr>
                      <a:lvl9pPr marL="4876678" algn="l" defTabSz="1219170" rtl="0" eaLnBrk="1" latinLnBrk="0" hangingPunct="1">
                        <a:defRPr sz="2400" b="1" kern="1200">
                          <a:solidFill>
                            <a:schemeClr val="lt1"/>
                          </a:solidFill>
                          <a:latin typeface="Futura Com Book"/>
                        </a:defRPr>
                      </a:lvl9pPr>
                    </a:lstStyle>
                    <a:p>
                      <a:endParaRPr lang="en-US" dirty="0"/>
                    </a:p>
                  </a:txBody>
                  <a:tcP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456260">
                <a:tc vMerge="1">
                  <a:txBody>
                    <a:bodyPr/>
                    <a:lstStyle/>
                    <a:p>
                      <a:endParaRPr lang="en-US"/>
                    </a:p>
                  </a:txBody>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 Provider</a:t>
                      </a:r>
                      <a:endParaRPr lang="en-US" sz="1100" b="1" dirty="0">
                        <a:latin typeface="+mj-lt"/>
                      </a:endParaRPr>
                    </a:p>
                  </a:txBody>
                  <a:tcPr marL="36000" marR="36000" anchor="ct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Google Cloud</a:t>
                      </a:r>
                      <a:endParaRPr lang="en-US" sz="1100" b="1" dirty="0">
                        <a:latin typeface="+mj-lt"/>
                      </a:endParaRPr>
                    </a:p>
                  </a:txBody>
                  <a:tcPr anchor="ct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IBM Watson</a:t>
                      </a:r>
                      <a:endParaRPr lang="en-US" sz="1100" b="1" dirty="0">
                        <a:latin typeface="+mj-lt"/>
                      </a:endParaRPr>
                    </a:p>
                  </a:txBody>
                  <a:tcPr anchor="ct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Media </a:t>
                      </a:r>
                      <a:r>
                        <a:rPr lang="de-DE" sz="1100" b="1" dirty="0" err="1" smtClean="0">
                          <a:latin typeface="+mj-lt"/>
                        </a:rPr>
                        <a:t>Distillery</a:t>
                      </a:r>
                      <a:endParaRPr lang="en-US" sz="1100" b="1" dirty="0">
                        <a:latin typeface="+mj-lt"/>
                      </a:endParaRPr>
                    </a:p>
                  </a:txBody>
                  <a:tcPr anchor="ct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j-lt"/>
                        </a:rPr>
                        <a:t>EyeEm</a:t>
                      </a:r>
                      <a:endParaRPr lang="en-US" sz="1100" b="1" dirty="0">
                        <a:latin typeface="+mj-lt"/>
                      </a:endParaRPr>
                    </a:p>
                  </a:txBody>
                  <a:tcPr anchor="ct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1100" b="1" dirty="0" smtClean="0">
                          <a:latin typeface="+mj-lt"/>
                        </a:rPr>
                        <a:t>Amazon Recognition</a:t>
                      </a:r>
                      <a:endParaRPr lang="en-US" sz="1100" b="1" dirty="0">
                        <a:latin typeface="+mj-lt"/>
                      </a:endParaRPr>
                    </a:p>
                  </a:txBody>
                  <a:tcPr anchor="ct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err="1" smtClean="0">
                          <a:latin typeface="+mj-lt"/>
                        </a:rPr>
                        <a:t>Clarifai</a:t>
                      </a:r>
                      <a:endParaRPr lang="en-US" sz="1100" b="1" dirty="0">
                        <a:latin typeface="+mj-lt"/>
                      </a:endParaRPr>
                    </a:p>
                  </a:txBody>
                  <a:tcPr anchor="ct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Talkwalker</a:t>
                      </a:r>
                      <a:endParaRPr lang="en-US" sz="1100" b="1" dirty="0">
                        <a:latin typeface="+mj-lt"/>
                      </a:endParaRPr>
                    </a:p>
                  </a:txBody>
                  <a:tcPr anchor="ct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1100" b="1" kern="1200" noProof="0" dirty="0" smtClean="0">
                          <a:solidFill>
                            <a:schemeClr val="dk1"/>
                          </a:solidFill>
                          <a:latin typeface="+mj-lt"/>
                          <a:ea typeface="+mn-ea"/>
                          <a:cs typeface="+mn-cs"/>
                        </a:rPr>
                        <a:t>Meltwater</a:t>
                      </a:r>
                      <a:endParaRPr lang="en-US" sz="1100" b="1" kern="1200" noProof="0" dirty="0" smtClean="0">
                        <a:solidFill>
                          <a:schemeClr val="dk1"/>
                        </a:solidFill>
                        <a:latin typeface="+mj-lt"/>
                        <a:ea typeface="+mn-ea"/>
                        <a:cs typeface="+mn-cs"/>
                      </a:endParaRPr>
                    </a:p>
                  </a:txBody>
                  <a:tcPr anchor="ctr">
                    <a:lnL w="12700" cap="flat" cmpd="sng" algn="ctr">
                      <a:solidFill>
                        <a:srgbClr val="404040"/>
                      </a:solidFill>
                      <a:prstDash val="solid"/>
                      <a:round/>
                      <a:headEnd type="none" w="med" len="med"/>
                      <a:tailEnd type="none" w="med" len="med"/>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Face Detection</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38100" cmpd="sng">
                      <a:no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3</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ap="flat" cmpd="sng" algn="ctr">
                      <a:solidFill>
                        <a:srgbClr val="404040"/>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3</a:t>
                      </a: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ap="flat" cmpd="sng" algn="ctr">
                      <a:solidFill>
                        <a:srgbClr val="404040"/>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chemeClr val="bg1"/>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2</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ap="flat" cmpd="sng" algn="ctr">
                      <a:solidFill>
                        <a:srgbClr val="404040"/>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chemeClr val="bg1"/>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ap="flat" cmpd="sng" algn="ctr">
                      <a:solidFill>
                        <a:srgbClr val="404040"/>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ap="flat" cmpd="sng" algn="ctr">
                      <a:solidFill>
                        <a:srgbClr val="404040"/>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kern="1200" dirty="0" smtClean="0">
                          <a:solidFill>
                            <a:schemeClr val="dk1"/>
                          </a:solidFill>
                          <a:latin typeface="+mj-lt"/>
                          <a:ea typeface="+mn-ea"/>
                          <a:cs typeface="+mn-cs"/>
                        </a:rPr>
                        <a:t>1</a:t>
                      </a: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ap="flat" cmpd="sng" algn="ctr">
                      <a:solidFill>
                        <a:srgbClr val="404040"/>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(X)</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ap="flat" cmpd="sng" algn="ctr">
                      <a:solidFill>
                        <a:srgbClr val="404040"/>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ap="flat" cmpd="sng" algn="ctr">
                      <a:solidFill>
                        <a:srgbClr val="404040"/>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ap="flat" cmpd="sng" algn="ctr">
                      <a:solidFill>
                        <a:srgbClr val="404040"/>
                      </a:solidFill>
                      <a:prstDash val="solid"/>
                      <a:round/>
                      <a:headEnd type="none" w="med" len="med"/>
                      <a:tailEnd type="none" w="med" len="med"/>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Face Recognition</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0</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1100" b="1" kern="1200" dirty="0" smtClean="0">
                          <a:solidFill>
                            <a:schemeClr val="dk1"/>
                          </a:solidFill>
                          <a:latin typeface="+mj-lt"/>
                          <a:ea typeface="+mn-ea"/>
                          <a:cs typeface="+mn-cs"/>
                        </a:rPr>
                        <a:t>(X*)</a:t>
                      </a: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Celebrity Detection</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1</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1</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Label Detection</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5</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3*</a:t>
                      </a: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5*</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kern="1200" dirty="0" smtClean="0">
                          <a:solidFill>
                            <a:schemeClr val="dk1"/>
                          </a:solidFill>
                          <a:latin typeface="+mj-lt"/>
                          <a:ea typeface="+mn-ea"/>
                          <a:cs typeface="+mn-cs"/>
                        </a:rPr>
                        <a:t>2</a:t>
                      </a: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kern="1200" dirty="0" smtClean="0">
                          <a:solidFill>
                            <a:schemeClr val="dk1"/>
                          </a:solidFill>
                          <a:latin typeface="+mj-lt"/>
                          <a:ea typeface="+mn-ea"/>
                          <a:cs typeface="+mn-cs"/>
                        </a:rPr>
                        <a:t>4</a:t>
                      </a: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1*</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Logo Detection</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2</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2</a:t>
                      </a: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B2B2B2">
                        <a:lumMod val="40000"/>
                        <a:lumOff val="60000"/>
                      </a:srgb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1*</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(X)</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de-DE" sz="1100" b="1" kern="1200" noProof="0" dirty="0" smtClean="0">
                          <a:solidFill>
                            <a:schemeClr val="dk1"/>
                          </a:solidFill>
                          <a:latin typeface="+mj-lt"/>
                          <a:ea typeface="+mn-ea"/>
                          <a:cs typeface="+mn-cs"/>
                        </a:rPr>
                        <a:t>(X)</a:t>
                      </a:r>
                      <a:endParaRPr lang="en-US" sz="1100" b="1" kern="1200" noProof="0" dirty="0" smtClean="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rgbClr val="FFFFFF"/>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Text Detection</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2</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1</a:t>
                      </a: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2</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(X)</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Landmark Detection</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1</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1</a:t>
                      </a: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Color</a:t>
                      </a:r>
                      <a:r>
                        <a:rPr lang="de-DE" sz="1100" b="1" baseline="0" dirty="0" smtClean="0">
                          <a:solidFill>
                            <a:schemeClr val="bg1"/>
                          </a:solidFill>
                          <a:latin typeface="+mj-lt"/>
                        </a:rPr>
                        <a:t> Detection</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1</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1</a:t>
                      </a: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(X)</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Focus Detection</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0</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(X)</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Caption</a:t>
                      </a:r>
                      <a:r>
                        <a:rPr lang="de-DE" sz="1100" b="1" baseline="0" dirty="0" smtClean="0">
                          <a:solidFill>
                            <a:schemeClr val="bg1"/>
                          </a:solidFill>
                          <a:latin typeface="+mj-lt"/>
                        </a:rPr>
                        <a:t> Detection</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1</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kern="1200" dirty="0" smtClean="0">
                          <a:solidFill>
                            <a:schemeClr val="dk1"/>
                          </a:solidFill>
                          <a:latin typeface="+mj-lt"/>
                          <a:ea typeface="+mn-ea"/>
                          <a:cs typeface="+mn-cs"/>
                        </a:rPr>
                        <a:t>1</a:t>
                      </a: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Aesthetic Score</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1</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kern="1200" dirty="0" smtClean="0">
                          <a:solidFill>
                            <a:schemeClr val="dk1"/>
                          </a:solidFill>
                          <a:latin typeface="+mj-lt"/>
                          <a:ea typeface="+mn-ea"/>
                          <a:cs typeface="+mn-cs"/>
                        </a:rPr>
                        <a:t>1</a:t>
                      </a: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NSFW Score</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2</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1**</a:t>
                      </a: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1**</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solidFill>
                            <a:schemeClr val="bg1"/>
                          </a:solidFill>
                          <a:latin typeface="+mj-lt"/>
                        </a:rPr>
                        <a:t>Speech Detection</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1</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1</a:t>
                      </a: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(X)</a:t>
                      </a: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r h="290171">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en-US" sz="1100" b="1" dirty="0" smtClean="0">
                          <a:solidFill>
                            <a:schemeClr val="bg1"/>
                          </a:solidFill>
                          <a:latin typeface="+mj-lt"/>
                        </a:rPr>
                        <a:t>Video Analysis</a:t>
                      </a:r>
                      <a:endParaRPr lang="en-US" sz="1100" b="1" dirty="0">
                        <a:solidFill>
                          <a:schemeClr val="bg1"/>
                        </a:solidFill>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4"/>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200" b="1" dirty="0" smtClean="0">
                          <a:solidFill>
                            <a:schemeClr val="bg1">
                              <a:lumMod val="50000"/>
                            </a:schemeClr>
                          </a:solidFill>
                          <a:latin typeface="+mj-lt"/>
                        </a:rPr>
                        <a:t>1</a:t>
                      </a:r>
                      <a:endParaRPr lang="en-US" sz="1200" b="1" dirty="0">
                        <a:solidFill>
                          <a:schemeClr val="bg1">
                            <a:lumMod val="50000"/>
                          </a:schemeClr>
                        </a:solidFill>
                        <a:latin typeface="+mj-lt"/>
                      </a:endParaRPr>
                    </a:p>
                  </a:txBody>
                  <a:tcPr marL="36000" marR="36000" marT="36000" marB="36000" anchor="ctr">
                    <a:lnL w="12700" cmpd="sng">
                      <a:solidFill>
                        <a:srgbClr val="D8D8D8"/>
                      </a:solidFill>
                    </a:lnL>
                    <a:lnR w="12700" cap="flat" cmpd="sng" algn="ctr">
                      <a:solidFill>
                        <a:srgbClr val="404040"/>
                      </a:solidFill>
                      <a:prstDash val="solid"/>
                      <a:round/>
                      <a:headEnd type="none" w="med" len="med"/>
                      <a:tailEnd type="none" w="med" len="med"/>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bg1">
                        <a:lumMod val="95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r>
                        <a:rPr lang="de-DE" sz="1100" b="1" dirty="0" smtClean="0">
                          <a:latin typeface="+mj-lt"/>
                        </a:rPr>
                        <a:t>1</a:t>
                      </a:r>
                      <a:endParaRPr lang="en-US" sz="1100" b="1" dirty="0">
                        <a:latin typeface="+mj-lt"/>
                      </a:endParaRPr>
                    </a:p>
                  </a:txBody>
                  <a:tcPr marL="36000" marR="36000" marT="36000" marB="36000" anchor="ctr">
                    <a:lnL w="12700" cap="flat" cmpd="sng" algn="ctr">
                      <a:solidFill>
                        <a:srgbClr val="404040"/>
                      </a:solidFill>
                      <a:prstDash val="solid"/>
                      <a:round/>
                      <a:headEnd type="none" w="med" len="med"/>
                      <a:tailEnd type="none" w="med" len="med"/>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no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kern="1200" dirty="0">
                        <a:solidFill>
                          <a:schemeClr val="dk1"/>
                        </a:solidFill>
                        <a:latin typeface="+mj-lt"/>
                        <a:ea typeface="+mn-ea"/>
                        <a:cs typeface="+mn-cs"/>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1219170" rtl="0" eaLnBrk="1" latinLnBrk="0" hangingPunct="1">
                        <a:defRPr sz="2400" kern="1200">
                          <a:solidFill>
                            <a:schemeClr val="dk1"/>
                          </a:solidFill>
                          <a:latin typeface="Futura Com Book"/>
                        </a:defRPr>
                      </a:lvl1pPr>
                      <a:lvl2pPr marL="609585" algn="l" defTabSz="1219170" rtl="0" eaLnBrk="1" latinLnBrk="0" hangingPunct="1">
                        <a:defRPr sz="2400" kern="1200">
                          <a:solidFill>
                            <a:schemeClr val="dk1"/>
                          </a:solidFill>
                          <a:latin typeface="Futura Com Book"/>
                        </a:defRPr>
                      </a:lvl2pPr>
                      <a:lvl3pPr marL="1219170" algn="l" defTabSz="1219170" rtl="0" eaLnBrk="1" latinLnBrk="0" hangingPunct="1">
                        <a:defRPr sz="2400" kern="1200">
                          <a:solidFill>
                            <a:schemeClr val="dk1"/>
                          </a:solidFill>
                          <a:latin typeface="Futura Com Book"/>
                        </a:defRPr>
                      </a:lvl3pPr>
                      <a:lvl4pPr marL="1828754" algn="l" defTabSz="1219170" rtl="0" eaLnBrk="1" latinLnBrk="0" hangingPunct="1">
                        <a:defRPr sz="2400" kern="1200">
                          <a:solidFill>
                            <a:schemeClr val="dk1"/>
                          </a:solidFill>
                          <a:latin typeface="Futura Com Book"/>
                        </a:defRPr>
                      </a:lvl4pPr>
                      <a:lvl5pPr marL="2438339" algn="l" defTabSz="1219170" rtl="0" eaLnBrk="1" latinLnBrk="0" hangingPunct="1">
                        <a:defRPr sz="2400" kern="1200">
                          <a:solidFill>
                            <a:schemeClr val="dk1"/>
                          </a:solidFill>
                          <a:latin typeface="Futura Com Book"/>
                        </a:defRPr>
                      </a:lvl5pPr>
                      <a:lvl6pPr marL="3047924" algn="l" defTabSz="1219170" rtl="0" eaLnBrk="1" latinLnBrk="0" hangingPunct="1">
                        <a:defRPr sz="2400" kern="1200">
                          <a:solidFill>
                            <a:schemeClr val="dk1"/>
                          </a:solidFill>
                          <a:latin typeface="Futura Com Book"/>
                        </a:defRPr>
                      </a:lvl6pPr>
                      <a:lvl7pPr marL="3657509" algn="l" defTabSz="1219170" rtl="0" eaLnBrk="1" latinLnBrk="0" hangingPunct="1">
                        <a:defRPr sz="2400" kern="1200">
                          <a:solidFill>
                            <a:schemeClr val="dk1"/>
                          </a:solidFill>
                          <a:latin typeface="Futura Com Book"/>
                        </a:defRPr>
                      </a:lvl7pPr>
                      <a:lvl8pPr marL="4267093" algn="l" defTabSz="1219170" rtl="0" eaLnBrk="1" latinLnBrk="0" hangingPunct="1">
                        <a:defRPr sz="2400" kern="1200">
                          <a:solidFill>
                            <a:schemeClr val="dk1"/>
                          </a:solidFill>
                          <a:latin typeface="Futura Com Book"/>
                        </a:defRPr>
                      </a:lvl8pPr>
                      <a:lvl9pPr marL="4876678" algn="l" defTabSz="1219170" rtl="0" eaLnBrk="1" latinLnBrk="0" hangingPunct="1">
                        <a:defRPr sz="2400" kern="1200">
                          <a:solidFill>
                            <a:schemeClr val="dk1"/>
                          </a:solidFill>
                          <a:latin typeface="Futura Com Book"/>
                        </a:defRPr>
                      </a:lvl9pPr>
                    </a:lstStyle>
                    <a:p>
                      <a:pPr algn="ctr"/>
                      <a:endParaRPr lang="en-US" sz="1100" b="1" dirty="0">
                        <a:latin typeface="+mj-lt"/>
                      </a:endParaRPr>
                    </a:p>
                  </a:txBody>
                  <a:tcPr marL="36000" marR="36000" marT="36000" marB="36000" anchor="ctr">
                    <a:lnL w="12700" cmpd="sng">
                      <a:solidFill>
                        <a:srgbClr val="D8D8D8"/>
                      </a:solidFill>
                    </a:lnL>
                    <a:lnR w="12700" cmpd="sng">
                      <a:solidFill>
                        <a:srgbClr val="D8D8D8"/>
                      </a:solidFill>
                    </a:lnR>
                    <a:lnT w="12700" cmpd="sng">
                      <a:solidFill>
                        <a:srgbClr val="D8D8D8"/>
                      </a:solidFill>
                    </a:lnT>
                    <a:lnB w="12700" cmpd="sng">
                      <a:solidFill>
                        <a:srgbClr val="D8D8D8"/>
                      </a:solidFill>
                    </a:lnB>
                    <a:lnTlToBr w="12700" cmpd="sng">
                      <a:noFill/>
                      <a:prstDash val="solid"/>
                    </a:lnTlToBr>
                    <a:lnBlToTr w="12700" cmpd="sng">
                      <a:noFill/>
                      <a:prstDash val="solid"/>
                    </a:lnBlToTr>
                    <a:solidFill>
                      <a:schemeClr val="accent6">
                        <a:lumMod val="20000"/>
                        <a:lumOff val="80000"/>
                      </a:schemeClr>
                    </a:solidFill>
                  </a:tcPr>
                </a:tc>
              </a:tr>
            </a:tbl>
          </a:graphicData>
        </a:graphic>
      </p:graphicFrame>
      <p:pic>
        <p:nvPicPr>
          <p:cNvPr id="8" name="Picture 6" descr="http://maps-api-presentations.appspot.com/io2012-spatial/images/google_developers_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0817" y="1289835"/>
            <a:ext cx="827318" cy="1983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l="5659" t="13764" b="30740"/>
          <a:stretch/>
        </p:blipFill>
        <p:spPr>
          <a:xfrm>
            <a:off x="4080399" y="1244115"/>
            <a:ext cx="857792" cy="211850"/>
          </a:xfrm>
          <a:prstGeom prst="rect">
            <a:avLst/>
          </a:prstGeom>
        </p:spPr>
      </p:pic>
      <p:pic>
        <p:nvPicPr>
          <p:cNvPr id="10" name="Picture 12" descr="http://www.mediadistillery.com/startup/common-files/img/md/logo_RG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00703" y="1280691"/>
            <a:ext cx="818935" cy="2006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image.flaticon.com/icons/png/512/49/49069.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1953" b="31588"/>
          <a:stretch/>
        </p:blipFill>
        <p:spPr bwMode="auto">
          <a:xfrm>
            <a:off x="6419548" y="1280691"/>
            <a:ext cx="670463" cy="2444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7"/>
          <a:stretch>
            <a:fillRect/>
          </a:stretch>
        </p:blipFill>
        <p:spPr>
          <a:xfrm>
            <a:off x="10844610" y="1298979"/>
            <a:ext cx="840914" cy="191402"/>
          </a:xfrm>
          <a:prstGeom prst="rect">
            <a:avLst/>
          </a:prstGeom>
        </p:spPr>
      </p:pic>
      <p:pic>
        <p:nvPicPr>
          <p:cNvPr id="13" name="Picture 8" descr="https://photos.prnewswire.com/prnvar/20151214/295552LOGO?max=7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82511" y="1207539"/>
            <a:ext cx="772078" cy="2823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9"/>
          <a:stretch>
            <a:fillRect/>
          </a:stretch>
        </p:blipFill>
        <p:spPr>
          <a:xfrm>
            <a:off x="7500995" y="1298979"/>
            <a:ext cx="773248" cy="262352"/>
          </a:xfrm>
          <a:prstGeom prst="rect">
            <a:avLst/>
          </a:prstGeom>
        </p:spPr>
      </p:pic>
      <p:pic>
        <p:nvPicPr>
          <p:cNvPr id="15" name="Picture 14"/>
          <p:cNvPicPr>
            <a:picLocks noChangeAspect="1"/>
          </p:cNvPicPr>
          <p:nvPr/>
        </p:nvPicPr>
        <p:blipFill>
          <a:blip r:embed="rId10"/>
          <a:stretch>
            <a:fillRect/>
          </a:stretch>
        </p:blipFill>
        <p:spPr>
          <a:xfrm>
            <a:off x="8614605" y="1244115"/>
            <a:ext cx="791716" cy="276824"/>
          </a:xfrm>
          <a:prstGeom prst="rect">
            <a:avLst/>
          </a:prstGeom>
        </p:spPr>
      </p:pic>
      <p:sp>
        <p:nvSpPr>
          <p:cNvPr id="18" name="Rectangle 17"/>
          <p:cNvSpPr/>
          <p:nvPr/>
        </p:nvSpPr>
        <p:spPr bwMode="gray">
          <a:xfrm>
            <a:off x="445992" y="1123182"/>
            <a:ext cx="2264166" cy="3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defTabSz="1219170"/>
            <a:r>
              <a:rPr lang="de-DE" sz="800" dirty="0">
                <a:solidFill>
                  <a:srgbClr val="404040"/>
                </a:solidFill>
              </a:rPr>
              <a:t>Value = Rank </a:t>
            </a:r>
            <a:r>
              <a:rPr lang="de-DE" sz="800" dirty="0" err="1">
                <a:solidFill>
                  <a:srgbClr val="404040"/>
                </a:solidFill>
              </a:rPr>
              <a:t>across</a:t>
            </a:r>
            <a:r>
              <a:rPr lang="de-DE" sz="800" dirty="0">
                <a:solidFill>
                  <a:srgbClr val="404040"/>
                </a:solidFill>
              </a:rPr>
              <a:t> all testet </a:t>
            </a:r>
            <a:r>
              <a:rPr lang="de-DE" sz="800" dirty="0" err="1">
                <a:solidFill>
                  <a:srgbClr val="404040"/>
                </a:solidFill>
              </a:rPr>
              <a:t>providers</a:t>
            </a:r>
            <a:endParaRPr lang="de-DE" sz="800" dirty="0">
              <a:solidFill>
                <a:srgbClr val="404040"/>
              </a:solidFill>
            </a:endParaRPr>
          </a:p>
          <a:p>
            <a:pPr algn="ctr" defTabSz="1219170"/>
            <a:r>
              <a:rPr lang="de-DE" sz="800" dirty="0">
                <a:solidFill>
                  <a:srgbClr val="404040"/>
                </a:solidFill>
              </a:rPr>
              <a:t>0 = Test </a:t>
            </a:r>
            <a:r>
              <a:rPr lang="de-DE" sz="800" dirty="0" err="1">
                <a:solidFill>
                  <a:srgbClr val="404040"/>
                </a:solidFill>
              </a:rPr>
              <a:t>ongoing</a:t>
            </a:r>
            <a:r>
              <a:rPr lang="de-DE" sz="800" dirty="0">
                <a:solidFill>
                  <a:srgbClr val="404040"/>
                </a:solidFill>
              </a:rPr>
              <a:t>, but not </a:t>
            </a:r>
            <a:r>
              <a:rPr lang="de-DE" sz="800" dirty="0" err="1">
                <a:solidFill>
                  <a:srgbClr val="404040"/>
                </a:solidFill>
              </a:rPr>
              <a:t>ranked</a:t>
            </a:r>
            <a:r>
              <a:rPr lang="de-DE" sz="800" dirty="0">
                <a:solidFill>
                  <a:srgbClr val="404040"/>
                </a:solidFill>
              </a:rPr>
              <a:t> </a:t>
            </a:r>
            <a:r>
              <a:rPr lang="de-DE" sz="800" dirty="0" err="1" smtClean="0">
                <a:solidFill>
                  <a:srgbClr val="404040"/>
                </a:solidFill>
              </a:rPr>
              <a:t>yes</a:t>
            </a:r>
            <a:endParaRPr lang="de-DE" sz="800" dirty="0" smtClean="0">
              <a:solidFill>
                <a:srgbClr val="404040"/>
              </a:solidFill>
            </a:endParaRPr>
          </a:p>
          <a:p>
            <a:pPr algn="ctr" defTabSz="1219170"/>
            <a:r>
              <a:rPr lang="de-DE" sz="800" dirty="0" smtClean="0">
                <a:solidFill>
                  <a:srgbClr val="404040"/>
                </a:solidFill>
              </a:rPr>
              <a:t>(X) = Capability in development stage</a:t>
            </a:r>
            <a:endParaRPr lang="en-US" sz="800" dirty="0" err="1">
              <a:solidFill>
                <a:srgbClr val="404040"/>
              </a:solidFill>
            </a:endParaRPr>
          </a:p>
        </p:txBody>
      </p:sp>
      <p:sp>
        <p:nvSpPr>
          <p:cNvPr id="19" name="Rectangle 18"/>
          <p:cNvSpPr/>
          <p:nvPr/>
        </p:nvSpPr>
        <p:spPr bwMode="gray">
          <a:xfrm>
            <a:off x="358265" y="6298942"/>
            <a:ext cx="3888000" cy="380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defTabSz="1219170"/>
            <a:r>
              <a:rPr lang="en-GB" sz="900" b="1" u="sng" dirty="0" smtClean="0">
                <a:solidFill>
                  <a:srgbClr val="404040"/>
                </a:solidFill>
                <a:latin typeface="+mj-lt"/>
              </a:rPr>
              <a:t>Notes: </a:t>
            </a:r>
            <a:r>
              <a:rPr lang="en-GB" sz="900" dirty="0">
                <a:solidFill>
                  <a:srgbClr val="404040"/>
                </a:solidFill>
              </a:rPr>
              <a:t>* Self training capability of model available for detection</a:t>
            </a:r>
          </a:p>
        </p:txBody>
      </p:sp>
      <p:sp>
        <p:nvSpPr>
          <p:cNvPr id="20" name="Rectangle 19"/>
          <p:cNvSpPr/>
          <p:nvPr/>
        </p:nvSpPr>
        <p:spPr bwMode="gray">
          <a:xfrm>
            <a:off x="4385720" y="6298942"/>
            <a:ext cx="3888000" cy="380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GB" sz="900" dirty="0" smtClean="0">
                <a:solidFill>
                  <a:srgbClr val="404040"/>
                </a:solidFill>
              </a:rPr>
              <a:t>**Models for NSFW score are not comparable</a:t>
            </a:r>
          </a:p>
        </p:txBody>
      </p:sp>
    </p:spTree>
    <p:extLst>
      <p:ext uri="{BB962C8B-B14F-4D97-AF65-F5344CB8AC3E}">
        <p14:creationId xmlns:p14="http://schemas.microsoft.com/office/powerpoint/2010/main" val="308834106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4" name="Picture 6" descr="Image result for kimi raikkonen"/>
          <p:cNvPicPr>
            <a:picLocks noChangeAspect="1" noChangeArrowheads="1"/>
          </p:cNvPicPr>
          <p:nvPr/>
        </p:nvPicPr>
        <p:blipFill rotWithShape="1">
          <a:blip r:embed="rId3">
            <a:extLst>
              <a:ext uri="{28A0092B-C50C-407E-A947-70E740481C1C}">
                <a14:useLocalDpi xmlns:a14="http://schemas.microsoft.com/office/drawing/2010/main" val="0"/>
              </a:ext>
            </a:extLst>
          </a:blip>
          <a:srcRect l="30126" r="26876"/>
          <a:stretch/>
        </p:blipFill>
        <p:spPr bwMode="auto">
          <a:xfrm>
            <a:off x="9148053" y="1787191"/>
            <a:ext cx="1415355" cy="150351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9163" r="28485"/>
          <a:stretch/>
        </p:blipFill>
        <p:spPr>
          <a:xfrm>
            <a:off x="2028842" y="1546931"/>
            <a:ext cx="1855252" cy="1673681"/>
          </a:xfrm>
          <a:prstGeom prst="rect">
            <a:avLst/>
          </a:prstGeom>
          <a:effectLst>
            <a:outerShdw blurRad="50800" dist="38100" dir="2700000" algn="tl" rotWithShape="0">
              <a:prstClr val="black">
                <a:alpha val="40000"/>
              </a:prstClr>
            </a:outerShdw>
          </a:effectLst>
        </p:spPr>
      </p:pic>
      <p:sp>
        <p:nvSpPr>
          <p:cNvPr id="7" name="Title 1"/>
          <p:cNvSpPr>
            <a:spLocks noGrp="1"/>
          </p:cNvSpPr>
          <p:nvPr>
            <p:ph type="title"/>
          </p:nvPr>
        </p:nvSpPr>
        <p:spPr>
          <a:xfrm>
            <a:off x="469900" y="402586"/>
            <a:ext cx="11252200" cy="698501"/>
          </a:xfrm>
        </p:spPr>
        <p:txBody>
          <a:bodyPr/>
          <a:lstStyle/>
          <a:p>
            <a:r>
              <a:rPr lang="en-GB" sz="2400" b="1" dirty="0" smtClean="0">
                <a:solidFill>
                  <a:schemeClr val="accent6">
                    <a:lumMod val="50000"/>
                  </a:schemeClr>
                </a:solidFill>
              </a:rPr>
              <a:t>Image Recognition Services</a:t>
            </a:r>
            <a:r>
              <a:rPr lang="en-GB" sz="2400" b="1" dirty="0">
                <a:solidFill>
                  <a:schemeClr val="accent6">
                    <a:lumMod val="50000"/>
                  </a:schemeClr>
                </a:solidFill>
              </a:rPr>
              <a:t/>
            </a:r>
            <a:br>
              <a:rPr lang="en-GB" sz="2400" b="1" dirty="0">
                <a:solidFill>
                  <a:schemeClr val="accent6">
                    <a:lumMod val="50000"/>
                  </a:schemeClr>
                </a:solidFill>
              </a:rPr>
            </a:br>
            <a:endParaRPr lang="en-GB" sz="2400" b="1" dirty="0">
              <a:solidFill>
                <a:schemeClr val="accent6">
                  <a:lumMod val="50000"/>
                </a:schemeClr>
              </a:solidFill>
            </a:endParaRPr>
          </a:p>
        </p:txBody>
      </p:sp>
      <p:sp>
        <p:nvSpPr>
          <p:cNvPr id="28" name="Rectangle 27"/>
          <p:cNvSpPr/>
          <p:nvPr/>
        </p:nvSpPr>
        <p:spPr bwMode="gray">
          <a:xfrm>
            <a:off x="469900" y="1020125"/>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404040"/>
              </a:solidFill>
              <a:effectLst/>
              <a:uLnTx/>
              <a:uFillTx/>
              <a:latin typeface="Futura Com Book"/>
              <a:ea typeface="+mn-ea"/>
              <a:cs typeface="+mn-cs"/>
            </a:endParaRPr>
          </a:p>
        </p:txBody>
      </p:sp>
      <p:sp>
        <p:nvSpPr>
          <p:cNvPr id="29" name="Rectangle 28"/>
          <p:cNvSpPr/>
          <p:nvPr/>
        </p:nvSpPr>
        <p:spPr bwMode="gray">
          <a:xfrm>
            <a:off x="469900" y="3744414"/>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404040"/>
              </a:solidFill>
              <a:effectLst/>
              <a:uLnTx/>
              <a:uFillTx/>
              <a:latin typeface="Futura Com Book"/>
              <a:ea typeface="+mn-ea"/>
              <a:cs typeface="+mn-cs"/>
            </a:endParaRPr>
          </a:p>
        </p:txBody>
      </p:sp>
      <p:sp>
        <p:nvSpPr>
          <p:cNvPr id="31" name="Rectangle 30"/>
          <p:cNvSpPr/>
          <p:nvPr/>
        </p:nvSpPr>
        <p:spPr bwMode="gray">
          <a:xfrm>
            <a:off x="2403527" y="1718626"/>
            <a:ext cx="1008000" cy="1199979"/>
          </a:xfrm>
          <a:prstGeom prst="rect">
            <a:avLst/>
          </a:prstGeom>
          <a:noFill/>
          <a:ln w="28575" cap="flat" cmpd="sng" algn="ctr">
            <a:solidFill>
              <a:schemeClr val="accent2"/>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latin typeface="Futura Com Book"/>
              <a:ea typeface="+mn-ea"/>
              <a:cs typeface="+mn-cs"/>
            </a:endParaRPr>
          </a:p>
        </p:txBody>
      </p:sp>
      <p:cxnSp>
        <p:nvCxnSpPr>
          <p:cNvPr id="32" name="Straight Connector 31"/>
          <p:cNvCxnSpPr>
            <a:stCxn id="31" idx="3"/>
          </p:cNvCxnSpPr>
          <p:nvPr/>
        </p:nvCxnSpPr>
        <p:spPr bwMode="gray">
          <a:xfrm flipV="1">
            <a:off x="3411527" y="1945682"/>
            <a:ext cx="1123830" cy="372934"/>
          </a:xfrm>
          <a:prstGeom prst="line">
            <a:avLst/>
          </a:prstGeom>
          <a:noFill/>
          <a:ln w="19050" cap="flat" cmpd="sng" algn="ctr">
            <a:solidFill>
              <a:schemeClr val="accent2"/>
            </a:solidFill>
            <a:prstDash val="solid"/>
          </a:ln>
          <a:effectLst/>
        </p:spPr>
      </p:cxnSp>
      <p:cxnSp>
        <p:nvCxnSpPr>
          <p:cNvPr id="33" name="Straight Connector 32"/>
          <p:cNvCxnSpPr/>
          <p:nvPr/>
        </p:nvCxnSpPr>
        <p:spPr bwMode="gray">
          <a:xfrm>
            <a:off x="1430650" y="1945679"/>
            <a:ext cx="972877" cy="312614"/>
          </a:xfrm>
          <a:prstGeom prst="line">
            <a:avLst/>
          </a:prstGeom>
          <a:noFill/>
          <a:ln w="19050" cap="flat" cmpd="sng" algn="ctr">
            <a:solidFill>
              <a:schemeClr val="accent2"/>
            </a:solidFill>
            <a:prstDash val="solid"/>
          </a:ln>
          <a:effectLst/>
        </p:spPr>
      </p:cxnSp>
      <p:sp>
        <p:nvSpPr>
          <p:cNvPr id="34" name="Rectangle 33"/>
          <p:cNvSpPr/>
          <p:nvPr/>
        </p:nvSpPr>
        <p:spPr bwMode="gray">
          <a:xfrm>
            <a:off x="485061" y="1615913"/>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err="1">
                <a:solidFill>
                  <a:srgbClr val="D8D8D8">
                    <a:lumMod val="10000"/>
                  </a:srgbClr>
                </a:solidFill>
                <a:latin typeface="+mj-lt"/>
              </a:rPr>
              <a:t>Coordinates</a:t>
            </a:r>
            <a:endParaRPr lang="en-US" sz="1100" b="1" dirty="0">
              <a:solidFill>
                <a:srgbClr val="D8D8D8">
                  <a:lumMod val="10000"/>
                </a:srgbClr>
              </a:solidFill>
              <a:latin typeface="+mj-lt"/>
            </a:endParaRPr>
          </a:p>
        </p:txBody>
      </p:sp>
      <p:sp>
        <p:nvSpPr>
          <p:cNvPr id="35" name="Rectangle 34"/>
          <p:cNvSpPr/>
          <p:nvPr/>
        </p:nvSpPr>
        <p:spPr bwMode="gray">
          <a:xfrm>
            <a:off x="4194650" y="1621679"/>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a:solidFill>
                  <a:srgbClr val="D8D8D8">
                    <a:lumMod val="10000"/>
                  </a:srgbClr>
                </a:solidFill>
                <a:latin typeface="+mj-lt"/>
              </a:rPr>
              <a:t>Age </a:t>
            </a:r>
            <a:r>
              <a:rPr lang="de-DE" sz="1100" b="1" dirty="0" err="1">
                <a:solidFill>
                  <a:srgbClr val="D8D8D8">
                    <a:lumMod val="10000"/>
                  </a:srgbClr>
                </a:solidFill>
                <a:latin typeface="+mj-lt"/>
              </a:rPr>
              <a:t>range</a:t>
            </a:r>
            <a:r>
              <a:rPr lang="de-DE" sz="1100" b="1" dirty="0">
                <a:solidFill>
                  <a:srgbClr val="D8D8D8">
                    <a:lumMod val="10000"/>
                  </a:srgbClr>
                </a:solidFill>
                <a:latin typeface="+mj-lt"/>
              </a:rPr>
              <a:t>:</a:t>
            </a:r>
          </a:p>
          <a:p>
            <a:pPr algn="ctr" defTabSz="914400">
              <a:lnSpc>
                <a:spcPct val="106000"/>
              </a:lnSpc>
              <a:buFont typeface="Wingdings 2" pitchFamily="18" charset="2"/>
              <a:buNone/>
            </a:pPr>
            <a:r>
              <a:rPr lang="de-DE" sz="1100" b="1" dirty="0" smtClean="0">
                <a:solidFill>
                  <a:srgbClr val="D8D8D8">
                    <a:lumMod val="10000"/>
                  </a:srgbClr>
                </a:solidFill>
                <a:latin typeface="+mj-lt"/>
              </a:rPr>
              <a:t>27 </a:t>
            </a:r>
            <a:r>
              <a:rPr lang="de-DE" sz="1100" b="1" dirty="0">
                <a:solidFill>
                  <a:srgbClr val="D8D8D8">
                    <a:lumMod val="10000"/>
                  </a:srgbClr>
                </a:solidFill>
                <a:latin typeface="+mj-lt"/>
              </a:rPr>
              <a:t>- </a:t>
            </a:r>
            <a:r>
              <a:rPr lang="de-DE" sz="1100" b="1" dirty="0" smtClean="0">
                <a:solidFill>
                  <a:srgbClr val="D8D8D8">
                    <a:lumMod val="10000"/>
                  </a:srgbClr>
                </a:solidFill>
                <a:latin typeface="+mj-lt"/>
              </a:rPr>
              <a:t>44</a:t>
            </a:r>
            <a:endParaRPr lang="en-US" sz="1100" b="1" dirty="0">
              <a:solidFill>
                <a:srgbClr val="D8D8D8">
                  <a:lumMod val="10000"/>
                </a:srgbClr>
              </a:solidFill>
              <a:latin typeface="+mj-lt"/>
            </a:endParaRPr>
          </a:p>
        </p:txBody>
      </p:sp>
      <p:sp>
        <p:nvSpPr>
          <p:cNvPr id="41" name="Rectangle 40"/>
          <p:cNvSpPr/>
          <p:nvPr/>
        </p:nvSpPr>
        <p:spPr bwMode="gray">
          <a:xfrm>
            <a:off x="4191344" y="2918605"/>
            <a:ext cx="1750556" cy="254179"/>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err="1">
                <a:solidFill>
                  <a:srgbClr val="D8D8D8">
                    <a:lumMod val="10000"/>
                  </a:srgbClr>
                </a:solidFill>
                <a:latin typeface="+mj-lt"/>
              </a:rPr>
              <a:t>Facial</a:t>
            </a:r>
            <a:r>
              <a:rPr lang="de-DE" sz="1100" b="1" dirty="0">
                <a:solidFill>
                  <a:srgbClr val="D8D8D8">
                    <a:lumMod val="10000"/>
                  </a:srgbClr>
                </a:solidFill>
                <a:latin typeface="+mj-lt"/>
              </a:rPr>
              <a:t> </a:t>
            </a:r>
            <a:r>
              <a:rPr lang="de-DE" sz="1100" b="1" dirty="0" err="1">
                <a:solidFill>
                  <a:srgbClr val="D8D8D8">
                    <a:lumMod val="10000"/>
                  </a:srgbClr>
                </a:solidFill>
                <a:latin typeface="+mj-lt"/>
              </a:rPr>
              <a:t>expressions</a:t>
            </a:r>
            <a:r>
              <a:rPr lang="de-DE" sz="1100" b="1" dirty="0">
                <a:solidFill>
                  <a:srgbClr val="D8D8D8">
                    <a:lumMod val="10000"/>
                  </a:srgbClr>
                </a:solidFill>
                <a:latin typeface="+mj-lt"/>
              </a:rPr>
              <a:t>:</a:t>
            </a:r>
          </a:p>
          <a:p>
            <a:pPr algn="ctr" defTabSz="914400">
              <a:lnSpc>
                <a:spcPct val="106000"/>
              </a:lnSpc>
              <a:buFont typeface="Wingdings 2" pitchFamily="18" charset="2"/>
              <a:buNone/>
            </a:pPr>
            <a:r>
              <a:rPr lang="de-DE" sz="1100" b="1" dirty="0">
                <a:solidFill>
                  <a:srgbClr val="D8D8D8">
                    <a:lumMod val="10000"/>
                  </a:srgbClr>
                </a:solidFill>
                <a:latin typeface="+mj-lt"/>
              </a:rPr>
              <a:t>Eyes o</a:t>
            </a:r>
            <a:r>
              <a:rPr lang="de-DE" sz="1100" b="1" dirty="0" smtClean="0">
                <a:solidFill>
                  <a:srgbClr val="D8D8D8">
                    <a:lumMod val="10000"/>
                  </a:srgbClr>
                </a:solidFill>
                <a:latin typeface="+mj-lt"/>
              </a:rPr>
              <a:t>pen</a:t>
            </a:r>
            <a:endParaRPr lang="en-US" sz="1100" b="1" dirty="0">
              <a:solidFill>
                <a:srgbClr val="D8D8D8">
                  <a:lumMod val="10000"/>
                </a:srgbClr>
              </a:solidFill>
              <a:latin typeface="+mj-lt"/>
            </a:endParaRPr>
          </a:p>
        </p:txBody>
      </p:sp>
      <p:cxnSp>
        <p:nvCxnSpPr>
          <p:cNvPr id="43" name="Straight Connector 42"/>
          <p:cNvCxnSpPr/>
          <p:nvPr/>
        </p:nvCxnSpPr>
        <p:spPr bwMode="gray">
          <a:xfrm>
            <a:off x="3399259" y="2484669"/>
            <a:ext cx="1008506" cy="329422"/>
          </a:xfrm>
          <a:prstGeom prst="line">
            <a:avLst/>
          </a:prstGeom>
          <a:noFill/>
          <a:ln w="19050" cap="flat" cmpd="sng" algn="ctr">
            <a:solidFill>
              <a:schemeClr val="accent2"/>
            </a:solidFill>
            <a:prstDash val="solid"/>
          </a:ln>
          <a:effectLst/>
        </p:spPr>
      </p:cxnSp>
      <p:pic>
        <p:nvPicPr>
          <p:cNvPr id="44" name="Picture 43"/>
          <p:cNvPicPr>
            <a:picLocks noChangeAspect="1"/>
          </p:cNvPicPr>
          <p:nvPr/>
        </p:nvPicPr>
        <p:blipFill rotWithShape="1">
          <a:blip r:embed="rId5" cstate="print">
            <a:extLst>
              <a:ext uri="{28A0092B-C50C-407E-A947-70E740481C1C}">
                <a14:useLocalDpi xmlns:a14="http://schemas.microsoft.com/office/drawing/2010/main" val="0"/>
              </a:ext>
            </a:extLst>
          </a:blip>
          <a:srcRect r="32858"/>
          <a:stretch/>
        </p:blipFill>
        <p:spPr>
          <a:xfrm>
            <a:off x="2035960" y="4535417"/>
            <a:ext cx="1763832" cy="1476000"/>
          </a:xfrm>
          <a:prstGeom prst="rect">
            <a:avLst/>
          </a:prstGeom>
          <a:effectLst>
            <a:outerShdw blurRad="50800" dist="38100" dir="2700000" algn="tl" rotWithShape="0">
              <a:prstClr val="black">
                <a:alpha val="40000"/>
              </a:prstClr>
            </a:outerShdw>
          </a:effectLst>
        </p:spPr>
      </p:pic>
      <p:sp>
        <p:nvSpPr>
          <p:cNvPr id="45" name="Rectangle 44"/>
          <p:cNvSpPr/>
          <p:nvPr/>
        </p:nvSpPr>
        <p:spPr bwMode="gray">
          <a:xfrm>
            <a:off x="2523478" y="4561153"/>
            <a:ext cx="792000" cy="897453"/>
          </a:xfrm>
          <a:prstGeom prst="rect">
            <a:avLst/>
          </a:prstGeom>
          <a:noFill/>
          <a:ln w="28575" cap="flat" cmpd="sng" algn="ctr">
            <a:solidFill>
              <a:schemeClr val="accent2"/>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latin typeface="Futura Com Book"/>
              <a:ea typeface="+mn-ea"/>
              <a:cs typeface="+mn-cs"/>
            </a:endParaRPr>
          </a:p>
        </p:txBody>
      </p:sp>
      <p:cxnSp>
        <p:nvCxnSpPr>
          <p:cNvPr id="46" name="Straight Connector 45"/>
          <p:cNvCxnSpPr>
            <a:stCxn id="45" idx="3"/>
          </p:cNvCxnSpPr>
          <p:nvPr/>
        </p:nvCxnSpPr>
        <p:spPr bwMode="gray">
          <a:xfrm flipV="1">
            <a:off x="3315478" y="4466884"/>
            <a:ext cx="658791" cy="542996"/>
          </a:xfrm>
          <a:prstGeom prst="line">
            <a:avLst/>
          </a:prstGeom>
          <a:noFill/>
          <a:ln w="19050" cap="flat" cmpd="sng" algn="ctr">
            <a:solidFill>
              <a:schemeClr val="accent2"/>
            </a:solidFill>
            <a:prstDash val="solid"/>
          </a:ln>
          <a:effectLst/>
        </p:spPr>
      </p:cxnSp>
      <p:sp>
        <p:nvSpPr>
          <p:cNvPr id="47" name="Rectangle 46"/>
          <p:cNvSpPr/>
          <p:nvPr/>
        </p:nvSpPr>
        <p:spPr bwMode="gray">
          <a:xfrm>
            <a:off x="3315478" y="4098024"/>
            <a:ext cx="1836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smtClean="0">
                <a:solidFill>
                  <a:srgbClr val="D8D8D8">
                    <a:lumMod val="10000"/>
                  </a:srgbClr>
                </a:solidFill>
                <a:latin typeface="+mj-lt"/>
              </a:rPr>
              <a:t>Daniel Craig: 99.1%</a:t>
            </a:r>
            <a:endParaRPr lang="en-US" sz="1100" b="1" dirty="0" smtClean="0">
              <a:solidFill>
                <a:srgbClr val="D8D8D8">
                  <a:lumMod val="10000"/>
                </a:srgbClr>
              </a:solidFill>
              <a:latin typeface="+mj-lt"/>
            </a:endParaRPr>
          </a:p>
        </p:txBody>
      </p:sp>
      <p:sp>
        <p:nvSpPr>
          <p:cNvPr id="48" name="Rectangle 47"/>
          <p:cNvSpPr/>
          <p:nvPr/>
        </p:nvSpPr>
        <p:spPr bwMode="gray">
          <a:xfrm>
            <a:off x="469900" y="1020125"/>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a:solidFill>
                  <a:srgbClr val="FFFFFF"/>
                </a:solidFill>
                <a:latin typeface="+mj-lt"/>
              </a:rPr>
              <a:t>Face </a:t>
            </a:r>
            <a:r>
              <a:rPr lang="de-DE" sz="1400" b="1" dirty="0" smtClean="0">
                <a:solidFill>
                  <a:srgbClr val="FFFFFF"/>
                </a:solidFill>
                <a:latin typeface="+mj-lt"/>
              </a:rPr>
              <a:t>Detection</a:t>
            </a:r>
            <a:endParaRPr lang="en-US" sz="1400" b="1" dirty="0" err="1">
              <a:solidFill>
                <a:srgbClr val="FFFFFF"/>
              </a:solidFill>
              <a:latin typeface="+mj-lt"/>
            </a:endParaRPr>
          </a:p>
        </p:txBody>
      </p:sp>
      <p:sp>
        <p:nvSpPr>
          <p:cNvPr id="49" name="Rectangle 48"/>
          <p:cNvSpPr/>
          <p:nvPr/>
        </p:nvSpPr>
        <p:spPr bwMode="gray">
          <a:xfrm>
            <a:off x="469900" y="3744414"/>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a:solidFill>
                  <a:srgbClr val="FFFFFF"/>
                </a:solidFill>
                <a:latin typeface="+mj-lt"/>
              </a:rPr>
              <a:t>Celebrity Recognition</a:t>
            </a:r>
            <a:endParaRPr lang="en-US" sz="1400" b="1" dirty="0" err="1">
              <a:solidFill>
                <a:srgbClr val="FFFFFF"/>
              </a:solidFill>
              <a:latin typeface="+mj-lt"/>
            </a:endParaRPr>
          </a:p>
        </p:txBody>
      </p:sp>
      <p:sp>
        <p:nvSpPr>
          <p:cNvPr id="64" name="Rectangle 63"/>
          <p:cNvSpPr/>
          <p:nvPr/>
        </p:nvSpPr>
        <p:spPr bwMode="gray">
          <a:xfrm>
            <a:off x="6301991" y="1020125"/>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algn="ctr" defTabSz="914400"/>
            <a:endParaRPr lang="en-US" sz="1400" kern="0" dirty="0" err="1">
              <a:solidFill>
                <a:srgbClr val="404040"/>
              </a:solidFill>
              <a:latin typeface="Futura Com Book"/>
            </a:endParaRPr>
          </a:p>
        </p:txBody>
      </p:sp>
      <p:sp>
        <p:nvSpPr>
          <p:cNvPr id="65" name="Rectangle 64"/>
          <p:cNvSpPr/>
          <p:nvPr/>
        </p:nvSpPr>
        <p:spPr bwMode="gray">
          <a:xfrm>
            <a:off x="6301991" y="1020125"/>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smtClean="0">
                <a:solidFill>
                  <a:srgbClr val="FFFFFF"/>
                </a:solidFill>
                <a:latin typeface="+mj-lt"/>
              </a:rPr>
              <a:t>Face Recognition</a:t>
            </a:r>
            <a:endParaRPr lang="en-US" sz="1400" b="1" dirty="0" err="1">
              <a:solidFill>
                <a:srgbClr val="FFFFFF"/>
              </a:solidFill>
              <a:latin typeface="+mj-lt"/>
            </a:endParaRPr>
          </a:p>
        </p:txBody>
      </p:sp>
      <p:sp>
        <p:nvSpPr>
          <p:cNvPr id="77" name="Rectangle 76"/>
          <p:cNvSpPr/>
          <p:nvPr/>
        </p:nvSpPr>
        <p:spPr bwMode="gray">
          <a:xfrm>
            <a:off x="6301991" y="3744414"/>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404040"/>
              </a:solidFill>
              <a:effectLst/>
              <a:uLnTx/>
              <a:uFillTx/>
              <a:latin typeface="Futura Com Book"/>
              <a:ea typeface="+mn-ea"/>
              <a:cs typeface="+mn-cs"/>
            </a:endParaRPr>
          </a:p>
        </p:txBody>
      </p:sp>
      <p:sp>
        <p:nvSpPr>
          <p:cNvPr id="78" name="Rectangle 77"/>
          <p:cNvSpPr/>
          <p:nvPr/>
        </p:nvSpPr>
        <p:spPr bwMode="gray">
          <a:xfrm>
            <a:off x="6301991" y="3744414"/>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a:solidFill>
                  <a:srgbClr val="FFFFFF"/>
                </a:solidFill>
                <a:latin typeface="+mj-lt"/>
              </a:rPr>
              <a:t>Label Detection</a:t>
            </a:r>
            <a:endParaRPr lang="en-US" sz="1400" b="1" dirty="0" err="1">
              <a:solidFill>
                <a:srgbClr val="FFFFFF"/>
              </a:solidFill>
              <a:latin typeface="+mj-lt"/>
            </a:endParaRPr>
          </a:p>
        </p:txBody>
      </p:sp>
      <p:pic>
        <p:nvPicPr>
          <p:cNvPr id="39" name="Picture 38"/>
          <p:cNvPicPr>
            <a:picLocks noChangeAspect="1"/>
          </p:cNvPicPr>
          <p:nvPr/>
        </p:nvPicPr>
        <p:blipFill rotWithShape="1">
          <a:blip r:embed="rId6">
            <a:extLst>
              <a:ext uri="{28A0092B-C50C-407E-A947-70E740481C1C}">
                <a14:useLocalDpi xmlns:a14="http://schemas.microsoft.com/office/drawing/2010/main" val="0"/>
              </a:ext>
            </a:extLst>
          </a:blip>
          <a:srcRect l="1892" t="551" r="1496" b="3467"/>
          <a:stretch/>
        </p:blipFill>
        <p:spPr>
          <a:xfrm>
            <a:off x="8330183" y="4617721"/>
            <a:ext cx="1979916" cy="1106424"/>
          </a:xfrm>
          <a:prstGeom prst="rect">
            <a:avLst/>
          </a:prstGeom>
          <a:effectLst>
            <a:outerShdw blurRad="50800" dist="38100" dir="2700000" algn="tl" rotWithShape="0">
              <a:prstClr val="black">
                <a:alpha val="40000"/>
              </a:prstClr>
            </a:outerShdw>
          </a:effectLst>
        </p:spPr>
      </p:pic>
      <p:cxnSp>
        <p:nvCxnSpPr>
          <p:cNvPr id="40" name="Straight Connector 39"/>
          <p:cNvCxnSpPr/>
          <p:nvPr/>
        </p:nvCxnSpPr>
        <p:spPr bwMode="gray">
          <a:xfrm flipV="1">
            <a:off x="7476270" y="5276214"/>
            <a:ext cx="1123830" cy="31261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gray">
          <a:xfrm flipV="1">
            <a:off x="9625756" y="4796828"/>
            <a:ext cx="1056431" cy="23551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gray">
          <a:xfrm>
            <a:off x="7580515" y="4997514"/>
            <a:ext cx="1104049" cy="12736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gray">
          <a:xfrm>
            <a:off x="9391067" y="5406980"/>
            <a:ext cx="1184977" cy="18184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bwMode="gray">
          <a:xfrm>
            <a:off x="10224425" y="4619103"/>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a:solidFill>
                  <a:srgbClr val="D8D8D8">
                    <a:lumMod val="10000"/>
                  </a:srgbClr>
                </a:solidFill>
                <a:latin typeface="+mj-lt"/>
              </a:rPr>
              <a:t>Red</a:t>
            </a:r>
            <a:endParaRPr lang="en-US" sz="1100" b="1" dirty="0">
              <a:solidFill>
                <a:srgbClr val="D8D8D8">
                  <a:lumMod val="10000"/>
                </a:srgbClr>
              </a:solidFill>
              <a:latin typeface="+mj-lt"/>
            </a:endParaRPr>
          </a:p>
        </p:txBody>
      </p:sp>
      <p:sp>
        <p:nvSpPr>
          <p:cNvPr id="53" name="Rectangle 52"/>
          <p:cNvSpPr/>
          <p:nvPr/>
        </p:nvSpPr>
        <p:spPr bwMode="gray">
          <a:xfrm>
            <a:off x="10097193" y="5486045"/>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a:solidFill>
                  <a:srgbClr val="D8D8D8">
                    <a:lumMod val="10000"/>
                  </a:srgbClr>
                </a:solidFill>
                <a:latin typeface="+mj-lt"/>
              </a:rPr>
              <a:t>Tire</a:t>
            </a:r>
            <a:endParaRPr lang="en-US" sz="1100" b="1" dirty="0">
              <a:solidFill>
                <a:srgbClr val="D8D8D8">
                  <a:lumMod val="10000"/>
                </a:srgbClr>
              </a:solidFill>
              <a:latin typeface="+mj-lt"/>
            </a:endParaRPr>
          </a:p>
        </p:txBody>
      </p:sp>
      <p:cxnSp>
        <p:nvCxnSpPr>
          <p:cNvPr id="54" name="Straight Connector 53"/>
          <p:cNvCxnSpPr/>
          <p:nvPr/>
        </p:nvCxnSpPr>
        <p:spPr bwMode="gray">
          <a:xfrm flipH="1" flipV="1">
            <a:off x="8666310" y="4508717"/>
            <a:ext cx="342523" cy="32418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bwMode="gray">
          <a:xfrm>
            <a:off x="7816105" y="4200900"/>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a:solidFill>
                  <a:srgbClr val="D8D8D8">
                    <a:lumMod val="10000"/>
                  </a:srgbClr>
                </a:solidFill>
                <a:latin typeface="+mj-lt"/>
              </a:rPr>
              <a:t>Vehicle</a:t>
            </a:r>
            <a:endParaRPr lang="en-US" sz="1100" b="1" dirty="0">
              <a:solidFill>
                <a:srgbClr val="D8D8D8">
                  <a:lumMod val="10000"/>
                </a:srgbClr>
              </a:solidFill>
              <a:latin typeface="+mj-lt"/>
            </a:endParaRPr>
          </a:p>
        </p:txBody>
      </p:sp>
      <p:sp>
        <p:nvSpPr>
          <p:cNvPr id="56" name="Rectangle 55"/>
          <p:cNvSpPr/>
          <p:nvPr/>
        </p:nvSpPr>
        <p:spPr bwMode="gray">
          <a:xfrm>
            <a:off x="6452077" y="4810252"/>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a:solidFill>
                  <a:srgbClr val="D8D8D8">
                    <a:lumMod val="10000"/>
                  </a:srgbClr>
                </a:solidFill>
                <a:latin typeface="+mj-lt"/>
              </a:rPr>
              <a:t>Outdoors</a:t>
            </a:r>
            <a:endParaRPr lang="en-US" sz="1100" b="1" dirty="0">
              <a:solidFill>
                <a:srgbClr val="D8D8D8">
                  <a:lumMod val="10000"/>
                </a:srgbClr>
              </a:solidFill>
              <a:latin typeface="+mj-lt"/>
            </a:endParaRPr>
          </a:p>
        </p:txBody>
      </p:sp>
      <p:sp>
        <p:nvSpPr>
          <p:cNvPr id="57" name="Rectangle 56"/>
          <p:cNvSpPr/>
          <p:nvPr/>
        </p:nvSpPr>
        <p:spPr bwMode="gray">
          <a:xfrm>
            <a:off x="6392281" y="5416162"/>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a:solidFill>
                  <a:srgbClr val="D8D8D8">
                    <a:lumMod val="10000"/>
                  </a:srgbClr>
                </a:solidFill>
                <a:latin typeface="+mj-lt"/>
              </a:rPr>
              <a:t>Racecar</a:t>
            </a:r>
            <a:endParaRPr lang="en-US" sz="1100" b="1" dirty="0">
              <a:solidFill>
                <a:srgbClr val="D8D8D8">
                  <a:lumMod val="10000"/>
                </a:srgbClr>
              </a:solidFill>
              <a:latin typeface="+mj-lt"/>
            </a:endParaRPr>
          </a:p>
        </p:txBody>
      </p:sp>
      <p:sp>
        <p:nvSpPr>
          <p:cNvPr id="79" name="Rectangle 78"/>
          <p:cNvSpPr/>
          <p:nvPr/>
        </p:nvSpPr>
        <p:spPr bwMode="gray">
          <a:xfrm>
            <a:off x="9472926" y="1803429"/>
            <a:ext cx="680372" cy="49027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400" dirty="0" err="1" smtClean="0">
              <a:solidFill>
                <a:schemeClr val="bg2"/>
              </a:solidFill>
            </a:endParaRPr>
          </a:p>
        </p:txBody>
      </p:sp>
      <p:cxnSp>
        <p:nvCxnSpPr>
          <p:cNvPr id="84" name="Straight Connector 83"/>
          <p:cNvCxnSpPr>
            <a:stCxn id="79" idx="3"/>
            <a:endCxn id="85" idx="2"/>
          </p:cNvCxnSpPr>
          <p:nvPr/>
        </p:nvCxnSpPr>
        <p:spPr bwMode="gray">
          <a:xfrm flipV="1">
            <a:off x="10153298" y="1710802"/>
            <a:ext cx="528889" cy="33776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bwMode="gray">
          <a:xfrm>
            <a:off x="9656852" y="1386802"/>
            <a:ext cx="205067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a:solidFill>
                  <a:srgbClr val="D8D8D8">
                    <a:lumMod val="10000"/>
                  </a:srgbClr>
                </a:solidFill>
                <a:latin typeface="+mj-lt"/>
              </a:rPr>
              <a:t>Kimi Raikkonen: 99.2%</a:t>
            </a:r>
            <a:endParaRPr lang="en-US" sz="1100" b="1" dirty="0">
              <a:solidFill>
                <a:srgbClr val="D8D8D8">
                  <a:lumMod val="10000"/>
                </a:srgbClr>
              </a:solidFill>
              <a:latin typeface="+mj-lt"/>
            </a:endParaRPr>
          </a:p>
        </p:txBody>
      </p:sp>
      <p:sp>
        <p:nvSpPr>
          <p:cNvPr id="89" name="Rectangle 88"/>
          <p:cNvSpPr/>
          <p:nvPr/>
        </p:nvSpPr>
        <p:spPr bwMode="gray">
          <a:xfrm>
            <a:off x="6392281" y="1479429"/>
            <a:ext cx="1836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a:solidFill>
                  <a:srgbClr val="D8D8D8">
                    <a:lumMod val="10000"/>
                  </a:srgbClr>
                </a:solidFill>
                <a:latin typeface="+mj-lt"/>
              </a:rPr>
              <a:t>Train API </a:t>
            </a:r>
            <a:r>
              <a:rPr lang="de-DE" sz="1100" b="1" dirty="0" err="1">
                <a:solidFill>
                  <a:srgbClr val="D8D8D8">
                    <a:lumMod val="10000"/>
                  </a:srgbClr>
                </a:solidFill>
                <a:latin typeface="+mj-lt"/>
              </a:rPr>
              <a:t>for</a:t>
            </a:r>
            <a:r>
              <a:rPr lang="de-DE" sz="1100" b="1" dirty="0">
                <a:solidFill>
                  <a:srgbClr val="D8D8D8">
                    <a:lumMod val="10000"/>
                  </a:srgbClr>
                </a:solidFill>
                <a:latin typeface="+mj-lt"/>
              </a:rPr>
              <a:t> a </a:t>
            </a:r>
            <a:r>
              <a:rPr lang="de-DE" sz="1100" b="1" dirty="0" err="1">
                <a:solidFill>
                  <a:srgbClr val="D8D8D8">
                    <a:lumMod val="10000"/>
                  </a:srgbClr>
                </a:solidFill>
                <a:latin typeface="+mj-lt"/>
              </a:rPr>
              <a:t>face</a:t>
            </a:r>
            <a:endParaRPr lang="en-US" sz="1100" b="1" dirty="0">
              <a:solidFill>
                <a:srgbClr val="D8D8D8">
                  <a:lumMod val="10000"/>
                </a:srgbClr>
              </a:solidFill>
              <a:latin typeface="+mj-lt"/>
            </a:endParaRPr>
          </a:p>
        </p:txBody>
      </p:sp>
      <p:sp>
        <p:nvSpPr>
          <p:cNvPr id="90" name="Isosceles Triangle 89"/>
          <p:cNvSpPr/>
          <p:nvPr/>
        </p:nvSpPr>
        <p:spPr bwMode="gray">
          <a:xfrm rot="5400000">
            <a:off x="8124244" y="2538346"/>
            <a:ext cx="720000" cy="21600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400" dirty="0" err="1" smtClean="0">
              <a:solidFill>
                <a:schemeClr val="bg2"/>
              </a:solidFill>
            </a:endParaRPr>
          </a:p>
        </p:txBody>
      </p:sp>
      <p:grpSp>
        <p:nvGrpSpPr>
          <p:cNvPr id="11" name="Group 10"/>
          <p:cNvGrpSpPr/>
          <p:nvPr/>
        </p:nvGrpSpPr>
        <p:grpSpPr>
          <a:xfrm>
            <a:off x="6721749" y="1900452"/>
            <a:ext cx="1145168" cy="1244697"/>
            <a:chOff x="6708865" y="1831017"/>
            <a:chExt cx="1145168" cy="1244697"/>
          </a:xfrm>
        </p:grpSpPr>
        <p:pic>
          <p:nvPicPr>
            <p:cNvPr id="32776" name="Picture 8" descr="Image result for Kimi Raikkonen"/>
            <p:cNvPicPr>
              <a:picLocks noChangeAspect="1" noChangeArrowheads="1"/>
            </p:cNvPicPr>
            <p:nvPr/>
          </p:nvPicPr>
          <p:blipFill rotWithShape="1">
            <a:blip r:embed="rId7">
              <a:extLst>
                <a:ext uri="{28A0092B-C50C-407E-A947-70E740481C1C}">
                  <a14:useLocalDpi xmlns:a14="http://schemas.microsoft.com/office/drawing/2010/main" val="0"/>
                </a:ext>
              </a:extLst>
            </a:blip>
            <a:srcRect b="17087"/>
            <a:stretch/>
          </p:blipFill>
          <p:spPr bwMode="auto">
            <a:xfrm>
              <a:off x="6708865" y="1831017"/>
              <a:ext cx="848415" cy="82890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872044" y="2021577"/>
              <a:ext cx="981989" cy="1054137"/>
              <a:chOff x="6872044" y="2021577"/>
              <a:chExt cx="981989" cy="1054137"/>
            </a:xfrm>
          </p:grpSpPr>
          <p:pic>
            <p:nvPicPr>
              <p:cNvPr id="32770" name="Picture 2" descr="Image result for kimi raikkonen"/>
              <p:cNvPicPr>
                <a:picLocks noChangeAspect="1" noChangeArrowheads="1"/>
              </p:cNvPicPr>
              <p:nvPr/>
            </p:nvPicPr>
            <p:blipFill rotWithShape="1">
              <a:blip r:embed="rId8">
                <a:extLst>
                  <a:ext uri="{28A0092B-C50C-407E-A947-70E740481C1C}">
                    <a14:useLocalDpi xmlns:a14="http://schemas.microsoft.com/office/drawing/2010/main" val="0"/>
                  </a:ext>
                </a:extLst>
              </a:blip>
              <a:srcRect l="18507" r="24402"/>
              <a:stretch/>
            </p:blipFill>
            <p:spPr bwMode="auto">
              <a:xfrm>
                <a:off x="6872044" y="2021577"/>
                <a:ext cx="818810" cy="798782"/>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772" name="Picture 4" descr="Related image"/>
              <p:cNvPicPr>
                <a:picLocks noChangeAspect="1" noChangeArrowheads="1"/>
              </p:cNvPicPr>
              <p:nvPr/>
            </p:nvPicPr>
            <p:blipFill rotWithShape="1">
              <a:blip r:embed="rId9">
                <a:extLst>
                  <a:ext uri="{28A0092B-C50C-407E-A947-70E740481C1C}">
                    <a14:useLocalDpi xmlns:a14="http://schemas.microsoft.com/office/drawing/2010/main" val="0"/>
                  </a:ext>
                </a:extLst>
              </a:blip>
              <a:srcRect l="19703" r="12174"/>
              <a:stretch/>
            </p:blipFill>
            <p:spPr bwMode="auto">
              <a:xfrm flipH="1">
                <a:off x="7004257" y="2244125"/>
                <a:ext cx="849776" cy="831589"/>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2911763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a:lstStyle/>
          <a:p>
            <a:r>
              <a:rPr lang="en-GB" sz="2400" b="1" dirty="0" smtClean="0">
                <a:solidFill>
                  <a:schemeClr val="accent6">
                    <a:lumMod val="50000"/>
                  </a:schemeClr>
                </a:solidFill>
              </a:rPr>
              <a:t>Image Recognition Services</a:t>
            </a:r>
            <a:r>
              <a:rPr lang="en-GB" sz="2400" b="1" dirty="0">
                <a:solidFill>
                  <a:schemeClr val="accent6">
                    <a:lumMod val="50000"/>
                  </a:schemeClr>
                </a:solidFill>
              </a:rPr>
              <a:t/>
            </a:r>
            <a:br>
              <a:rPr lang="en-GB" sz="2400" b="1" dirty="0">
                <a:solidFill>
                  <a:schemeClr val="accent6">
                    <a:lumMod val="50000"/>
                  </a:schemeClr>
                </a:solidFill>
              </a:rPr>
            </a:br>
            <a:endParaRPr lang="en-GB" sz="2400" b="1" dirty="0">
              <a:solidFill>
                <a:schemeClr val="accent6">
                  <a:lumMod val="50000"/>
                </a:schemeClr>
              </a:solidFill>
            </a:endParaRPr>
          </a:p>
        </p:txBody>
      </p:sp>
      <p:sp>
        <p:nvSpPr>
          <p:cNvPr id="28" name="Rectangle 27"/>
          <p:cNvSpPr/>
          <p:nvPr/>
        </p:nvSpPr>
        <p:spPr bwMode="gray">
          <a:xfrm>
            <a:off x="469900" y="1020125"/>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404040"/>
              </a:solidFill>
              <a:effectLst/>
              <a:uLnTx/>
              <a:uFillTx/>
              <a:latin typeface="Futura Com Book"/>
              <a:ea typeface="+mn-ea"/>
              <a:cs typeface="+mn-cs"/>
            </a:endParaRPr>
          </a:p>
        </p:txBody>
      </p:sp>
      <p:sp>
        <p:nvSpPr>
          <p:cNvPr id="29" name="Rectangle 28"/>
          <p:cNvSpPr/>
          <p:nvPr/>
        </p:nvSpPr>
        <p:spPr bwMode="gray">
          <a:xfrm>
            <a:off x="469900" y="3744414"/>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404040"/>
              </a:solidFill>
              <a:effectLst/>
              <a:uLnTx/>
              <a:uFillTx/>
              <a:latin typeface="Futura Com Book"/>
              <a:ea typeface="+mn-ea"/>
              <a:cs typeface="+mn-cs"/>
            </a:endParaRPr>
          </a:p>
        </p:txBody>
      </p:sp>
      <p:sp>
        <p:nvSpPr>
          <p:cNvPr id="48" name="Rectangle 47"/>
          <p:cNvSpPr/>
          <p:nvPr/>
        </p:nvSpPr>
        <p:spPr bwMode="gray">
          <a:xfrm>
            <a:off x="469900" y="1020125"/>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smtClean="0">
                <a:solidFill>
                  <a:srgbClr val="FFFFFF"/>
                </a:solidFill>
                <a:latin typeface="+mj-lt"/>
              </a:rPr>
              <a:t>Logo Detection</a:t>
            </a:r>
            <a:endParaRPr lang="en-US" sz="1400" b="1" dirty="0" err="1">
              <a:solidFill>
                <a:srgbClr val="FFFFFF"/>
              </a:solidFill>
              <a:latin typeface="+mj-lt"/>
            </a:endParaRPr>
          </a:p>
        </p:txBody>
      </p:sp>
      <p:sp>
        <p:nvSpPr>
          <p:cNvPr id="49" name="Rectangle 48"/>
          <p:cNvSpPr/>
          <p:nvPr/>
        </p:nvSpPr>
        <p:spPr bwMode="gray">
          <a:xfrm>
            <a:off x="469900" y="3744414"/>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smtClean="0">
                <a:solidFill>
                  <a:srgbClr val="FFFFFF"/>
                </a:solidFill>
                <a:latin typeface="+mj-lt"/>
              </a:rPr>
              <a:t>Landmark Detection</a:t>
            </a:r>
            <a:endParaRPr lang="en-US" sz="1400" b="1" dirty="0" err="1">
              <a:solidFill>
                <a:srgbClr val="FFFFFF"/>
              </a:solidFill>
              <a:latin typeface="+mj-lt"/>
            </a:endParaRPr>
          </a:p>
        </p:txBody>
      </p:sp>
      <p:sp>
        <p:nvSpPr>
          <p:cNvPr id="64" name="Rectangle 63"/>
          <p:cNvSpPr/>
          <p:nvPr/>
        </p:nvSpPr>
        <p:spPr bwMode="gray">
          <a:xfrm>
            <a:off x="6301991" y="1020125"/>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algn="ctr" defTabSz="914400"/>
            <a:endParaRPr lang="en-US" sz="1400" kern="0" dirty="0" err="1">
              <a:solidFill>
                <a:srgbClr val="404040"/>
              </a:solidFill>
              <a:latin typeface="Futura Com Book"/>
            </a:endParaRPr>
          </a:p>
        </p:txBody>
      </p:sp>
      <p:sp>
        <p:nvSpPr>
          <p:cNvPr id="65" name="Rectangle 64"/>
          <p:cNvSpPr/>
          <p:nvPr/>
        </p:nvSpPr>
        <p:spPr bwMode="gray">
          <a:xfrm>
            <a:off x="6301991" y="1020125"/>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smtClean="0">
                <a:solidFill>
                  <a:srgbClr val="FFFFFF"/>
                </a:solidFill>
                <a:latin typeface="+mj-lt"/>
              </a:rPr>
              <a:t>Text Detection</a:t>
            </a:r>
            <a:endParaRPr lang="en-US" sz="1400" b="1" dirty="0" err="1">
              <a:solidFill>
                <a:srgbClr val="FFFFFF"/>
              </a:solidFill>
              <a:latin typeface="+mj-lt"/>
            </a:endParaRPr>
          </a:p>
        </p:txBody>
      </p:sp>
      <p:sp>
        <p:nvSpPr>
          <p:cNvPr id="77" name="Rectangle 76"/>
          <p:cNvSpPr/>
          <p:nvPr/>
        </p:nvSpPr>
        <p:spPr bwMode="gray">
          <a:xfrm>
            <a:off x="6301991" y="3744414"/>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404040"/>
              </a:solidFill>
              <a:effectLst/>
              <a:uLnTx/>
              <a:uFillTx/>
              <a:latin typeface="Futura Com Book"/>
              <a:ea typeface="+mn-ea"/>
              <a:cs typeface="+mn-cs"/>
            </a:endParaRPr>
          </a:p>
        </p:txBody>
      </p:sp>
      <p:sp>
        <p:nvSpPr>
          <p:cNvPr id="78" name="Rectangle 77"/>
          <p:cNvSpPr/>
          <p:nvPr/>
        </p:nvSpPr>
        <p:spPr bwMode="gray">
          <a:xfrm>
            <a:off x="6301991" y="3744414"/>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smtClean="0">
                <a:solidFill>
                  <a:srgbClr val="FFFFFF"/>
                </a:solidFill>
                <a:latin typeface="+mj-lt"/>
              </a:rPr>
              <a:t>Colour </a:t>
            </a:r>
            <a:r>
              <a:rPr lang="de-DE" sz="1400" b="1" dirty="0">
                <a:solidFill>
                  <a:srgbClr val="FFFFFF"/>
                </a:solidFill>
                <a:latin typeface="+mj-lt"/>
              </a:rPr>
              <a:t>Detection</a:t>
            </a:r>
            <a:endParaRPr lang="en-US" sz="1400" b="1" dirty="0" err="1">
              <a:solidFill>
                <a:srgbClr val="FFFFFF"/>
              </a:solidFill>
              <a:latin typeface="+mj-lt"/>
            </a:endParaRPr>
          </a:p>
        </p:txBody>
      </p: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0142" y="1593477"/>
            <a:ext cx="2660058" cy="1496283"/>
          </a:xfrm>
          <a:prstGeom prst="rect">
            <a:avLst/>
          </a:prstGeom>
          <a:effectLst>
            <a:outerShdw blurRad="50800" dist="38100" dir="2700000" algn="tl" rotWithShape="0">
              <a:prstClr val="black">
                <a:alpha val="40000"/>
              </a:prstClr>
            </a:outerShdw>
          </a:effectLst>
        </p:spPr>
      </p:pic>
      <p:cxnSp>
        <p:nvCxnSpPr>
          <p:cNvPr id="71" name="Straight Connector 70"/>
          <p:cNvCxnSpPr>
            <a:endCxn id="73" idx="1"/>
          </p:cNvCxnSpPr>
          <p:nvPr/>
        </p:nvCxnSpPr>
        <p:spPr bwMode="gray">
          <a:xfrm>
            <a:off x="7153196" y="2101669"/>
            <a:ext cx="578299" cy="520814"/>
          </a:xfrm>
          <a:prstGeom prst="line">
            <a:avLst/>
          </a:prstGeom>
          <a:noFill/>
          <a:ln w="19050" cap="flat" cmpd="sng" algn="ctr">
            <a:solidFill>
              <a:schemeClr val="accent2"/>
            </a:solidFill>
            <a:prstDash val="solid"/>
          </a:ln>
          <a:effectLst/>
        </p:spPr>
      </p:cxnSp>
      <p:sp>
        <p:nvSpPr>
          <p:cNvPr id="72" name="Rectangle 71"/>
          <p:cNvSpPr/>
          <p:nvPr/>
        </p:nvSpPr>
        <p:spPr bwMode="gray">
          <a:xfrm>
            <a:off x="6239976" y="1777669"/>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050" b="1" dirty="0">
                <a:solidFill>
                  <a:srgbClr val="D8D8D8">
                    <a:lumMod val="10000"/>
                  </a:srgbClr>
                </a:solidFill>
              </a:rPr>
              <a:t>GravityLight.org</a:t>
            </a:r>
            <a:endParaRPr lang="en-US" sz="1050" b="1" dirty="0" smtClean="0">
              <a:solidFill>
                <a:srgbClr val="D8D8D8">
                  <a:lumMod val="10000"/>
                </a:srgbClr>
              </a:solidFill>
            </a:endParaRPr>
          </a:p>
        </p:txBody>
      </p:sp>
      <p:sp>
        <p:nvSpPr>
          <p:cNvPr id="73" name="Rectangle 72"/>
          <p:cNvSpPr/>
          <p:nvPr/>
        </p:nvSpPr>
        <p:spPr bwMode="gray">
          <a:xfrm>
            <a:off x="7731495" y="2510502"/>
            <a:ext cx="994491" cy="223961"/>
          </a:xfrm>
          <a:prstGeom prst="rect">
            <a:avLst/>
          </a:prstGeom>
          <a:noFill/>
          <a:ln w="28575" cap="flat" cmpd="sng" algn="ctr">
            <a:solidFill>
              <a:schemeClr val="accent2"/>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latin typeface="Futura Com Book"/>
              <a:ea typeface="+mn-ea"/>
              <a:cs typeface="+mn-cs"/>
            </a:endParaRPr>
          </a:p>
        </p:txBody>
      </p:sp>
      <p:sp>
        <p:nvSpPr>
          <p:cNvPr id="74" name="Rectangle 73"/>
          <p:cNvSpPr/>
          <p:nvPr/>
        </p:nvSpPr>
        <p:spPr bwMode="gray">
          <a:xfrm>
            <a:off x="8289772" y="2227428"/>
            <a:ext cx="1519081" cy="250219"/>
          </a:xfrm>
          <a:prstGeom prst="rect">
            <a:avLst/>
          </a:prstGeom>
          <a:noFill/>
          <a:ln w="28575" cap="flat" cmpd="sng" algn="ctr">
            <a:solidFill>
              <a:schemeClr val="accent2"/>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latin typeface="Futura Com Book"/>
              <a:ea typeface="+mn-ea"/>
              <a:cs typeface="+mn-cs"/>
            </a:endParaRPr>
          </a:p>
        </p:txBody>
      </p:sp>
      <p:cxnSp>
        <p:nvCxnSpPr>
          <p:cNvPr id="75" name="Straight Connector 74"/>
          <p:cNvCxnSpPr>
            <a:endCxn id="74" idx="3"/>
          </p:cNvCxnSpPr>
          <p:nvPr/>
        </p:nvCxnSpPr>
        <p:spPr bwMode="gray">
          <a:xfrm flipH="1" flipV="1">
            <a:off x="9808853" y="2352538"/>
            <a:ext cx="1039984" cy="200446"/>
          </a:xfrm>
          <a:prstGeom prst="line">
            <a:avLst/>
          </a:prstGeom>
          <a:noFill/>
          <a:ln w="19050" cap="flat" cmpd="sng" algn="ctr">
            <a:solidFill>
              <a:schemeClr val="accent2"/>
            </a:solidFill>
            <a:prstDash val="solid"/>
          </a:ln>
          <a:effectLst/>
        </p:spPr>
      </p:cxnSp>
      <p:sp>
        <p:nvSpPr>
          <p:cNvPr id="76" name="Rectangle 75"/>
          <p:cNvSpPr/>
          <p:nvPr/>
        </p:nvSpPr>
        <p:spPr bwMode="gray">
          <a:xfrm>
            <a:off x="10390200" y="2623447"/>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a:solidFill>
                  <a:srgbClr val="D8D8D8">
                    <a:lumMod val="10000"/>
                  </a:srgbClr>
                </a:solidFill>
              </a:rPr>
              <a:t>For a 50-night tour</a:t>
            </a:r>
            <a:endParaRPr lang="en-US" sz="1100" b="1" dirty="0" smtClean="0">
              <a:solidFill>
                <a:srgbClr val="D8D8D8">
                  <a:lumMod val="10000"/>
                </a:srgbClr>
              </a:solidFill>
            </a:endParaRPr>
          </a:p>
        </p:txBody>
      </p:sp>
      <p:sp>
        <p:nvSpPr>
          <p:cNvPr id="80" name="Rectangle 79"/>
          <p:cNvSpPr/>
          <p:nvPr/>
        </p:nvSpPr>
        <p:spPr bwMode="gray">
          <a:xfrm>
            <a:off x="7731494" y="2871020"/>
            <a:ext cx="773139" cy="192152"/>
          </a:xfrm>
          <a:prstGeom prst="rect">
            <a:avLst/>
          </a:prstGeom>
          <a:noFill/>
          <a:ln w="28575" cap="flat" cmpd="sng" algn="ctr">
            <a:solidFill>
              <a:schemeClr val="accent2"/>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latin typeface="Futura Com Book"/>
              <a:ea typeface="+mn-ea"/>
              <a:cs typeface="+mn-cs"/>
            </a:endParaRPr>
          </a:p>
        </p:txBody>
      </p:sp>
      <p:cxnSp>
        <p:nvCxnSpPr>
          <p:cNvPr id="81" name="Straight Connector 80"/>
          <p:cNvCxnSpPr/>
          <p:nvPr/>
        </p:nvCxnSpPr>
        <p:spPr bwMode="gray">
          <a:xfrm flipV="1">
            <a:off x="7482378" y="2953222"/>
            <a:ext cx="234865" cy="76747"/>
          </a:xfrm>
          <a:prstGeom prst="line">
            <a:avLst/>
          </a:prstGeom>
          <a:noFill/>
          <a:ln w="19050" cap="flat" cmpd="sng" algn="ctr">
            <a:solidFill>
              <a:schemeClr val="accent2"/>
            </a:solidFill>
            <a:prstDash val="solid"/>
          </a:ln>
          <a:effectLst/>
        </p:spPr>
      </p:cxnSp>
      <p:sp>
        <p:nvSpPr>
          <p:cNvPr id="82" name="Rectangle 81"/>
          <p:cNvSpPr/>
          <p:nvPr/>
        </p:nvSpPr>
        <p:spPr bwMode="gray">
          <a:xfrm>
            <a:off x="6304485" y="2999398"/>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050" b="1" dirty="0">
                <a:solidFill>
                  <a:srgbClr val="D8D8D8">
                    <a:lumMod val="10000"/>
                  </a:srgbClr>
                </a:solidFill>
              </a:rPr>
              <a:t>ssociation with</a:t>
            </a:r>
            <a:endParaRPr lang="en-US" sz="1050" b="1" dirty="0" smtClean="0">
              <a:solidFill>
                <a:srgbClr val="D8D8D8">
                  <a:lumMod val="10000"/>
                </a:srgbClr>
              </a:solidFill>
            </a:endParaRPr>
          </a:p>
        </p:txBody>
      </p:sp>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9492" y="1676714"/>
            <a:ext cx="2578608" cy="1450467"/>
          </a:xfrm>
          <a:prstGeom prst="rect">
            <a:avLst/>
          </a:prstGeom>
          <a:effectLst>
            <a:outerShdw blurRad="50800" dist="38100" dir="2700000" algn="tl" rotWithShape="0">
              <a:prstClr val="black">
                <a:alpha val="40000"/>
              </a:prstClr>
            </a:outerShdw>
          </a:effectLst>
        </p:spPr>
      </p:pic>
      <p:sp>
        <p:nvSpPr>
          <p:cNvPr id="92" name="Rectangle 91"/>
          <p:cNvSpPr/>
          <p:nvPr/>
        </p:nvSpPr>
        <p:spPr bwMode="gray">
          <a:xfrm>
            <a:off x="3121391" y="2318002"/>
            <a:ext cx="561405" cy="432000"/>
          </a:xfrm>
          <a:prstGeom prst="rect">
            <a:avLst/>
          </a:prstGeom>
          <a:noFill/>
          <a:ln w="28575" cap="flat" cmpd="sng" algn="ctr">
            <a:solidFill>
              <a:schemeClr val="accent2"/>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FFFFFF"/>
              </a:solidFill>
              <a:effectLst/>
              <a:uLnTx/>
              <a:uFillTx/>
              <a:latin typeface="Futura Com Book"/>
              <a:ea typeface="+mn-ea"/>
              <a:cs typeface="+mn-cs"/>
            </a:endParaRPr>
          </a:p>
        </p:txBody>
      </p:sp>
      <p:cxnSp>
        <p:nvCxnSpPr>
          <p:cNvPr id="93" name="Straight Connector 92"/>
          <p:cNvCxnSpPr>
            <a:endCxn id="92" idx="1"/>
          </p:cNvCxnSpPr>
          <p:nvPr/>
        </p:nvCxnSpPr>
        <p:spPr bwMode="gray">
          <a:xfrm flipV="1">
            <a:off x="1769401" y="2534002"/>
            <a:ext cx="1351990" cy="77640"/>
          </a:xfrm>
          <a:prstGeom prst="line">
            <a:avLst/>
          </a:prstGeom>
          <a:noFill/>
          <a:ln w="19050" cap="flat" cmpd="sng" algn="ctr">
            <a:solidFill>
              <a:schemeClr val="accent2"/>
            </a:solidFill>
            <a:prstDash val="solid"/>
          </a:ln>
          <a:effectLst/>
        </p:spPr>
      </p:cxnSp>
      <p:sp>
        <p:nvSpPr>
          <p:cNvPr id="94" name="Rectangle 93"/>
          <p:cNvSpPr/>
          <p:nvPr/>
        </p:nvSpPr>
        <p:spPr bwMode="gray">
          <a:xfrm>
            <a:off x="678625" y="2501685"/>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a:solidFill>
                  <a:srgbClr val="D8D8D8">
                    <a:lumMod val="10000"/>
                  </a:srgbClr>
                </a:solidFill>
                <a:latin typeface="+mj-lt"/>
              </a:rPr>
              <a:t>Shell</a:t>
            </a:r>
            <a:endParaRPr lang="en-US" sz="1100" b="1" dirty="0">
              <a:solidFill>
                <a:srgbClr val="D8D8D8">
                  <a:lumMod val="10000"/>
                </a:srgbClr>
              </a:solidFill>
              <a:latin typeface="+mj-lt"/>
            </a:endParaRPr>
          </a:p>
        </p:txBody>
      </p:sp>
      <p:pic>
        <p:nvPicPr>
          <p:cNvPr id="95" name="Picture 9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4404" y="4342850"/>
            <a:ext cx="2736226" cy="1539127"/>
          </a:xfrm>
          <a:prstGeom prst="rect">
            <a:avLst/>
          </a:prstGeom>
          <a:effectLst>
            <a:outerShdw blurRad="50800" dist="38100" dir="2700000" algn="tl" rotWithShape="0">
              <a:prstClr val="black">
                <a:alpha val="40000"/>
              </a:prstClr>
            </a:outerShdw>
          </a:effectLst>
        </p:spPr>
      </p:pic>
      <p:sp>
        <p:nvSpPr>
          <p:cNvPr id="96" name="Rectangle 95"/>
          <p:cNvSpPr/>
          <p:nvPr/>
        </p:nvSpPr>
        <p:spPr bwMode="gray">
          <a:xfrm>
            <a:off x="2309236" y="4398639"/>
            <a:ext cx="2318837" cy="911634"/>
          </a:xfrm>
          <a:prstGeom prst="rect">
            <a:avLst/>
          </a:prstGeom>
          <a:noFill/>
          <a:ln w="28575" cap="flat" cmpd="sng" algn="ctr">
            <a:solidFill>
              <a:schemeClr val="accent2"/>
            </a:solidFill>
            <a:prstDash val="solid"/>
          </a:ln>
          <a:effectLst/>
        </p:spPr>
        <p:txBody>
          <a:bodyPr lIns="72000" tIns="72000" rIns="72000" bIns="72000" rtlCol="0" anchor="ctr"/>
          <a:lstStyle/>
          <a:p>
            <a:pPr algn="ctr" defTabSz="914400"/>
            <a:endParaRPr lang="en-US" sz="1400" kern="0" dirty="0" err="1">
              <a:solidFill>
                <a:srgbClr val="FFFFFF"/>
              </a:solidFill>
              <a:latin typeface="Futura Com Book"/>
            </a:endParaRPr>
          </a:p>
        </p:txBody>
      </p:sp>
      <p:cxnSp>
        <p:nvCxnSpPr>
          <p:cNvPr id="97" name="Straight Connector 96"/>
          <p:cNvCxnSpPr>
            <a:endCxn id="96" idx="1"/>
          </p:cNvCxnSpPr>
          <p:nvPr/>
        </p:nvCxnSpPr>
        <p:spPr bwMode="gray">
          <a:xfrm flipV="1">
            <a:off x="1564146" y="4854456"/>
            <a:ext cx="745090" cy="298320"/>
          </a:xfrm>
          <a:prstGeom prst="line">
            <a:avLst/>
          </a:prstGeom>
          <a:noFill/>
          <a:ln w="28575" cap="flat" cmpd="sng" algn="ctr">
            <a:solidFill>
              <a:schemeClr val="accent2"/>
            </a:solidFill>
            <a:prstDash val="solid"/>
          </a:ln>
          <a:effectLst/>
        </p:spPr>
      </p:cxnSp>
      <p:sp>
        <p:nvSpPr>
          <p:cNvPr id="98" name="Rectangle 97"/>
          <p:cNvSpPr/>
          <p:nvPr/>
        </p:nvSpPr>
        <p:spPr bwMode="gray">
          <a:xfrm>
            <a:off x="729262" y="5164866"/>
            <a:ext cx="1440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050" b="1" dirty="0">
                <a:solidFill>
                  <a:srgbClr val="D8D8D8">
                    <a:lumMod val="10000"/>
                  </a:srgbClr>
                </a:solidFill>
              </a:rPr>
              <a:t>Abu Dhabi</a:t>
            </a:r>
            <a:endParaRPr lang="en-US" sz="1050" b="1" dirty="0">
              <a:solidFill>
                <a:srgbClr val="D8D8D8">
                  <a:lumMod val="10000"/>
                </a:srgbClr>
              </a:solidFill>
            </a:endParaRPr>
          </a:p>
        </p:txBody>
      </p:sp>
      <p:sp>
        <p:nvSpPr>
          <p:cNvPr id="99" name="Rectangle 98"/>
          <p:cNvSpPr/>
          <p:nvPr/>
        </p:nvSpPr>
        <p:spPr bwMode="gray">
          <a:xfrm>
            <a:off x="9683148" y="4732644"/>
            <a:ext cx="324000" cy="252000"/>
          </a:xfrm>
          <a:prstGeom prst="rect">
            <a:avLst/>
          </a:prstGeom>
          <a:solidFill>
            <a:srgbClr val="A29B9A"/>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400" dirty="0" err="1" smtClean="0">
              <a:solidFill>
                <a:schemeClr val="bg2"/>
              </a:solidFill>
            </a:endParaRPr>
          </a:p>
        </p:txBody>
      </p:sp>
      <p:sp>
        <p:nvSpPr>
          <p:cNvPr id="100" name="Rectangle 99"/>
          <p:cNvSpPr/>
          <p:nvPr/>
        </p:nvSpPr>
        <p:spPr bwMode="gray">
          <a:xfrm>
            <a:off x="9683148" y="4398639"/>
            <a:ext cx="324000" cy="252000"/>
          </a:xfrm>
          <a:prstGeom prst="rect">
            <a:avLst/>
          </a:prstGeom>
          <a:solidFill>
            <a:srgbClr val="5B535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400" dirty="0" err="1" smtClean="0">
              <a:solidFill>
                <a:schemeClr val="bg2"/>
              </a:solidFill>
            </a:endParaRPr>
          </a:p>
        </p:txBody>
      </p:sp>
      <p:sp>
        <p:nvSpPr>
          <p:cNvPr id="101" name="Rectangle 100"/>
          <p:cNvSpPr/>
          <p:nvPr/>
        </p:nvSpPr>
        <p:spPr bwMode="gray">
          <a:xfrm>
            <a:off x="9683148" y="5066649"/>
            <a:ext cx="324000" cy="252000"/>
          </a:xfrm>
          <a:prstGeom prst="rect">
            <a:avLst/>
          </a:prstGeom>
          <a:solidFill>
            <a:srgbClr val="7C716C"/>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400" dirty="0" err="1" smtClean="0">
              <a:solidFill>
                <a:schemeClr val="bg2"/>
              </a:solidFill>
            </a:endParaRPr>
          </a:p>
        </p:txBody>
      </p:sp>
      <p:sp>
        <p:nvSpPr>
          <p:cNvPr id="103" name="Rectangle 102"/>
          <p:cNvSpPr/>
          <p:nvPr/>
        </p:nvSpPr>
        <p:spPr bwMode="gray">
          <a:xfrm>
            <a:off x="9683148" y="5734659"/>
            <a:ext cx="324000" cy="252000"/>
          </a:xfrm>
          <a:prstGeom prst="rect">
            <a:avLst/>
          </a:prstGeom>
          <a:solidFill>
            <a:srgbClr val="8C775E"/>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400" dirty="0" err="1" smtClean="0">
              <a:solidFill>
                <a:schemeClr val="bg2"/>
              </a:solidFill>
            </a:endParaRPr>
          </a:p>
        </p:txBody>
      </p:sp>
      <p:sp>
        <p:nvSpPr>
          <p:cNvPr id="104" name="Rectangle 103"/>
          <p:cNvSpPr/>
          <p:nvPr/>
        </p:nvSpPr>
        <p:spPr bwMode="gray">
          <a:xfrm>
            <a:off x="9683148" y="5400654"/>
            <a:ext cx="324000" cy="252000"/>
          </a:xfrm>
          <a:prstGeom prst="rect">
            <a:avLst/>
          </a:prstGeom>
          <a:solidFill>
            <a:srgbClr val="CFC5C3"/>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400" dirty="0" err="1" smtClean="0">
              <a:solidFill>
                <a:schemeClr val="bg2"/>
              </a:solidFill>
            </a:endParaRPr>
          </a:p>
        </p:txBody>
      </p:sp>
      <p:sp>
        <p:nvSpPr>
          <p:cNvPr id="105" name="Rectangle 104"/>
          <p:cNvSpPr/>
          <p:nvPr/>
        </p:nvSpPr>
        <p:spPr bwMode="gray">
          <a:xfrm>
            <a:off x="9925537" y="4732644"/>
            <a:ext cx="720000"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de-DE" sz="1000" b="1" dirty="0" smtClean="0">
                <a:solidFill>
                  <a:schemeClr val="bg1">
                    <a:lumMod val="10000"/>
                  </a:schemeClr>
                </a:solidFill>
                <a:latin typeface="+mj-lt"/>
              </a:rPr>
              <a:t>0.12</a:t>
            </a:r>
            <a:endParaRPr lang="en-US" sz="1000" b="1" dirty="0" err="1">
              <a:solidFill>
                <a:schemeClr val="bg1">
                  <a:lumMod val="10000"/>
                </a:schemeClr>
              </a:solidFill>
              <a:latin typeface="+mj-lt"/>
            </a:endParaRPr>
          </a:p>
        </p:txBody>
      </p:sp>
      <p:sp>
        <p:nvSpPr>
          <p:cNvPr id="106" name="Rectangle 105"/>
          <p:cNvSpPr/>
          <p:nvPr/>
        </p:nvSpPr>
        <p:spPr bwMode="gray">
          <a:xfrm>
            <a:off x="9925537" y="4398639"/>
            <a:ext cx="720000"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de-DE" sz="1000" b="1" dirty="0" smtClean="0">
                <a:solidFill>
                  <a:schemeClr val="bg1">
                    <a:lumMod val="10000"/>
                  </a:schemeClr>
                </a:solidFill>
                <a:latin typeface="+mj-lt"/>
              </a:rPr>
              <a:t>0.19</a:t>
            </a:r>
            <a:endParaRPr lang="en-US" sz="1000" b="1" dirty="0" err="1" smtClean="0">
              <a:solidFill>
                <a:schemeClr val="bg1">
                  <a:lumMod val="10000"/>
                </a:schemeClr>
              </a:solidFill>
              <a:latin typeface="+mj-lt"/>
            </a:endParaRPr>
          </a:p>
        </p:txBody>
      </p:sp>
      <p:sp>
        <p:nvSpPr>
          <p:cNvPr id="107" name="Rectangle 106"/>
          <p:cNvSpPr/>
          <p:nvPr/>
        </p:nvSpPr>
        <p:spPr bwMode="gray">
          <a:xfrm>
            <a:off x="9925537" y="5066649"/>
            <a:ext cx="720000"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de-DE" sz="1000" b="1" dirty="0" smtClean="0">
                <a:solidFill>
                  <a:schemeClr val="bg1">
                    <a:lumMod val="10000"/>
                  </a:schemeClr>
                </a:solidFill>
                <a:latin typeface="+mj-lt"/>
              </a:rPr>
              <a:t>0.11</a:t>
            </a:r>
            <a:endParaRPr lang="en-US" sz="1000" b="1" dirty="0" err="1">
              <a:solidFill>
                <a:schemeClr val="bg1">
                  <a:lumMod val="10000"/>
                </a:schemeClr>
              </a:solidFill>
              <a:latin typeface="+mj-lt"/>
            </a:endParaRPr>
          </a:p>
        </p:txBody>
      </p:sp>
      <p:sp>
        <p:nvSpPr>
          <p:cNvPr id="108" name="Rectangle 107"/>
          <p:cNvSpPr/>
          <p:nvPr/>
        </p:nvSpPr>
        <p:spPr bwMode="gray">
          <a:xfrm>
            <a:off x="9925537" y="5734659"/>
            <a:ext cx="720000"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de-DE" sz="1000" b="1" dirty="0" smtClean="0">
                <a:solidFill>
                  <a:schemeClr val="bg1">
                    <a:lumMod val="10000"/>
                  </a:schemeClr>
                </a:solidFill>
                <a:latin typeface="+mj-lt"/>
              </a:rPr>
              <a:t>0.07</a:t>
            </a:r>
            <a:endParaRPr lang="en-US" sz="1000" b="1" dirty="0" err="1">
              <a:solidFill>
                <a:schemeClr val="bg1">
                  <a:lumMod val="10000"/>
                </a:schemeClr>
              </a:solidFill>
              <a:latin typeface="+mj-lt"/>
            </a:endParaRPr>
          </a:p>
        </p:txBody>
      </p:sp>
      <p:sp>
        <p:nvSpPr>
          <p:cNvPr id="109" name="Rectangle 108"/>
          <p:cNvSpPr/>
          <p:nvPr/>
        </p:nvSpPr>
        <p:spPr bwMode="gray">
          <a:xfrm>
            <a:off x="9925537" y="5400654"/>
            <a:ext cx="720000" cy="25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de-DE" sz="1000" b="1" dirty="0">
                <a:solidFill>
                  <a:schemeClr val="bg1">
                    <a:lumMod val="10000"/>
                  </a:schemeClr>
                </a:solidFill>
                <a:latin typeface="+mj-lt"/>
              </a:rPr>
              <a:t>0.07</a:t>
            </a:r>
            <a:endParaRPr lang="en-US" sz="1000" b="1" dirty="0" err="1">
              <a:solidFill>
                <a:schemeClr val="bg1">
                  <a:lumMod val="10000"/>
                </a:schemeClr>
              </a:solidFill>
              <a:latin typeface="+mj-lt"/>
            </a:endParaRPr>
          </a:p>
        </p:txBody>
      </p:sp>
      <p:sp>
        <p:nvSpPr>
          <p:cNvPr id="110" name="Rectangle 109"/>
          <p:cNvSpPr/>
          <p:nvPr/>
        </p:nvSpPr>
        <p:spPr bwMode="gray">
          <a:xfrm>
            <a:off x="9816822" y="4064201"/>
            <a:ext cx="1063857" cy="305356"/>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100" b="1" dirty="0" err="1">
                <a:solidFill>
                  <a:srgbClr val="D8D8D8">
                    <a:lumMod val="10000"/>
                  </a:srgbClr>
                </a:solidFill>
              </a:rPr>
              <a:t>Fraction</a:t>
            </a:r>
            <a:endParaRPr lang="en-US" sz="1100" b="1" dirty="0">
              <a:solidFill>
                <a:srgbClr val="D8D8D8">
                  <a:lumMod val="10000"/>
                </a:srgbClr>
              </a:solidFill>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1746" y="4371155"/>
            <a:ext cx="2888526" cy="16247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051030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a:lstStyle/>
          <a:p>
            <a:r>
              <a:rPr lang="en-GB" sz="2400" b="1" dirty="0" smtClean="0">
                <a:solidFill>
                  <a:schemeClr val="accent6">
                    <a:lumMod val="50000"/>
                  </a:schemeClr>
                </a:solidFill>
              </a:rPr>
              <a:t>Image Recognition Services</a:t>
            </a:r>
            <a:r>
              <a:rPr lang="en-GB" sz="2400" b="1" dirty="0">
                <a:solidFill>
                  <a:schemeClr val="accent6">
                    <a:lumMod val="50000"/>
                  </a:schemeClr>
                </a:solidFill>
              </a:rPr>
              <a:t/>
            </a:r>
            <a:br>
              <a:rPr lang="en-GB" sz="2400" b="1" dirty="0">
                <a:solidFill>
                  <a:schemeClr val="accent6">
                    <a:lumMod val="50000"/>
                  </a:schemeClr>
                </a:solidFill>
              </a:rPr>
            </a:br>
            <a:endParaRPr lang="en-GB" sz="2400" b="1" dirty="0">
              <a:solidFill>
                <a:schemeClr val="accent6">
                  <a:lumMod val="50000"/>
                </a:schemeClr>
              </a:solidFill>
            </a:endParaRPr>
          </a:p>
        </p:txBody>
      </p:sp>
      <p:sp>
        <p:nvSpPr>
          <p:cNvPr id="28" name="Rectangle 27"/>
          <p:cNvSpPr/>
          <p:nvPr/>
        </p:nvSpPr>
        <p:spPr bwMode="gray">
          <a:xfrm>
            <a:off x="469900" y="1001837"/>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404040"/>
              </a:solidFill>
              <a:effectLst/>
              <a:uLnTx/>
              <a:uFillTx/>
              <a:latin typeface="Futura Com Book"/>
              <a:ea typeface="+mn-ea"/>
              <a:cs typeface="+mn-cs"/>
            </a:endParaRPr>
          </a:p>
        </p:txBody>
      </p:sp>
      <p:sp>
        <p:nvSpPr>
          <p:cNvPr id="29" name="Rectangle 28"/>
          <p:cNvSpPr/>
          <p:nvPr/>
        </p:nvSpPr>
        <p:spPr bwMode="gray">
          <a:xfrm>
            <a:off x="469900" y="3744414"/>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404040"/>
              </a:solidFill>
              <a:effectLst/>
              <a:uLnTx/>
              <a:uFillTx/>
              <a:latin typeface="Futura Com Book"/>
              <a:ea typeface="+mn-ea"/>
              <a:cs typeface="+mn-cs"/>
            </a:endParaRPr>
          </a:p>
        </p:txBody>
      </p:sp>
      <p:sp>
        <p:nvSpPr>
          <p:cNvPr id="48" name="Rectangle 47"/>
          <p:cNvSpPr/>
          <p:nvPr/>
        </p:nvSpPr>
        <p:spPr bwMode="gray">
          <a:xfrm>
            <a:off x="469900" y="1020125"/>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smtClean="0">
                <a:solidFill>
                  <a:srgbClr val="FFFFFF"/>
                </a:solidFill>
                <a:latin typeface="+mj-lt"/>
              </a:rPr>
              <a:t>Caption Detection</a:t>
            </a:r>
            <a:endParaRPr lang="en-US" sz="1400" b="1" dirty="0" err="1">
              <a:solidFill>
                <a:srgbClr val="FFFFFF"/>
              </a:solidFill>
              <a:latin typeface="+mj-lt"/>
            </a:endParaRPr>
          </a:p>
        </p:txBody>
      </p:sp>
      <p:sp>
        <p:nvSpPr>
          <p:cNvPr id="49" name="Rectangle 48"/>
          <p:cNvSpPr/>
          <p:nvPr/>
        </p:nvSpPr>
        <p:spPr bwMode="gray">
          <a:xfrm>
            <a:off x="469900" y="3744414"/>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smtClean="0">
                <a:solidFill>
                  <a:srgbClr val="FFFFFF"/>
                </a:solidFill>
                <a:latin typeface="+mj-lt"/>
              </a:rPr>
              <a:t>Not Safe For Work (NSFW)</a:t>
            </a:r>
            <a:endParaRPr lang="en-US" sz="1400" b="1" dirty="0" err="1">
              <a:solidFill>
                <a:srgbClr val="FFFFFF"/>
              </a:solidFill>
              <a:latin typeface="+mj-lt"/>
            </a:endParaRPr>
          </a:p>
        </p:txBody>
      </p:sp>
      <p:sp>
        <p:nvSpPr>
          <p:cNvPr id="64" name="Rectangle 63"/>
          <p:cNvSpPr/>
          <p:nvPr/>
        </p:nvSpPr>
        <p:spPr bwMode="gray">
          <a:xfrm>
            <a:off x="6301991" y="1020125"/>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algn="ctr" defTabSz="914400"/>
            <a:endParaRPr lang="en-US" sz="1400" kern="0" dirty="0" err="1">
              <a:solidFill>
                <a:srgbClr val="404040"/>
              </a:solidFill>
              <a:latin typeface="Futura Com Book"/>
            </a:endParaRPr>
          </a:p>
        </p:txBody>
      </p:sp>
      <p:sp>
        <p:nvSpPr>
          <p:cNvPr id="65" name="Rectangle 64"/>
          <p:cNvSpPr/>
          <p:nvPr/>
        </p:nvSpPr>
        <p:spPr bwMode="gray">
          <a:xfrm>
            <a:off x="6301991" y="1020125"/>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a:solidFill>
                  <a:srgbClr val="FFFFFF"/>
                </a:solidFill>
              </a:rPr>
              <a:t>Aesthetic Score</a:t>
            </a:r>
            <a:endParaRPr lang="en-US" sz="1400" b="1" dirty="0" err="1">
              <a:solidFill>
                <a:srgbClr val="FFFFFF"/>
              </a:solidFill>
            </a:endParaRPr>
          </a:p>
        </p:txBody>
      </p:sp>
      <p:sp>
        <p:nvSpPr>
          <p:cNvPr id="77" name="Rectangle 76"/>
          <p:cNvSpPr/>
          <p:nvPr/>
        </p:nvSpPr>
        <p:spPr bwMode="gray">
          <a:xfrm>
            <a:off x="6301991" y="3744414"/>
            <a:ext cx="5472000" cy="2448000"/>
          </a:xfrm>
          <a:prstGeom prst="rect">
            <a:avLst/>
          </a:prstGeom>
          <a:noFill/>
          <a:ln w="6350" cap="flat" cmpd="sng" algn="ctr">
            <a:solidFill>
              <a:srgbClr val="D8D8D8"/>
            </a:solidFill>
            <a:prstDash val="solid"/>
          </a:ln>
          <a:effectLst/>
        </p:spPr>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smtClean="0">
              <a:ln>
                <a:noFill/>
              </a:ln>
              <a:solidFill>
                <a:srgbClr val="404040"/>
              </a:solidFill>
              <a:effectLst/>
              <a:uLnTx/>
              <a:uFillTx/>
              <a:latin typeface="Futura Com Book"/>
              <a:ea typeface="+mn-ea"/>
              <a:cs typeface="+mn-cs"/>
            </a:endParaRPr>
          </a:p>
        </p:txBody>
      </p:sp>
      <p:sp>
        <p:nvSpPr>
          <p:cNvPr id="78" name="Rectangle 77"/>
          <p:cNvSpPr/>
          <p:nvPr/>
        </p:nvSpPr>
        <p:spPr bwMode="gray">
          <a:xfrm>
            <a:off x="6301991" y="3744414"/>
            <a:ext cx="5472000" cy="288000"/>
          </a:xfrm>
          <a:prstGeom prst="rect">
            <a:avLst/>
          </a:prstGeom>
          <a:ln/>
          <a:effectLst/>
        </p:spPr>
        <p:style>
          <a:lnRef idx="1">
            <a:schemeClr val="accent4"/>
          </a:lnRef>
          <a:fillRef idx="3">
            <a:schemeClr val="accent4"/>
          </a:fillRef>
          <a:effectRef idx="2">
            <a:schemeClr val="accent4"/>
          </a:effectRef>
          <a:fontRef idx="minor">
            <a:schemeClr val="lt1"/>
          </a:fontRef>
        </p:style>
        <p:txBody>
          <a:bodyPr lIns="72000" tIns="72000" rIns="72000" bIns="72000" rtlCol="0" anchor="ctr"/>
          <a:lstStyle/>
          <a:p>
            <a:pPr algn="ctr"/>
            <a:r>
              <a:rPr lang="de-DE" sz="1400" b="1" dirty="0" smtClean="0">
                <a:solidFill>
                  <a:srgbClr val="FFFFFF"/>
                </a:solidFill>
                <a:latin typeface="+mj-lt"/>
              </a:rPr>
              <a:t>Video Analysis</a:t>
            </a:r>
            <a:endParaRPr lang="en-US" sz="1400" b="1" dirty="0" err="1">
              <a:solidFill>
                <a:srgbClr val="FFFFFF"/>
              </a:solidFill>
              <a:latin typeface="+mj-lt"/>
            </a:endParaRPr>
          </a:p>
        </p:txBody>
      </p:sp>
      <p:pic>
        <p:nvPicPr>
          <p:cNvPr id="41" name="Picture 40"/>
          <p:cNvPicPr>
            <a:picLocks noChangeAspect="1"/>
          </p:cNvPicPr>
          <p:nvPr/>
        </p:nvPicPr>
        <p:blipFill rotWithShape="1">
          <a:blip r:embed="rId3">
            <a:extLst>
              <a:ext uri="{28A0092B-C50C-407E-A947-70E740481C1C}">
                <a14:useLocalDpi xmlns:a14="http://schemas.microsoft.com/office/drawing/2010/main" val="0"/>
              </a:ext>
            </a:extLst>
          </a:blip>
          <a:srcRect l="1641" t="1914" r="2412" b="4084"/>
          <a:stretch/>
        </p:blipFill>
        <p:spPr>
          <a:xfrm>
            <a:off x="1152144" y="1645920"/>
            <a:ext cx="2737282" cy="1508502"/>
          </a:xfrm>
          <a:prstGeom prst="rect">
            <a:avLst/>
          </a:prstGeom>
          <a:effectLst>
            <a:outerShdw blurRad="50800" dist="38100" dir="2700000" algn="tl" rotWithShape="0">
              <a:prstClr val="black">
                <a:alpha val="40000"/>
              </a:prstClr>
            </a:outerShdw>
          </a:effectLst>
        </p:spPr>
      </p:pic>
      <p:cxnSp>
        <p:nvCxnSpPr>
          <p:cNvPr id="42" name="Straight Connector 41"/>
          <p:cNvCxnSpPr/>
          <p:nvPr/>
        </p:nvCxnSpPr>
        <p:spPr bwMode="gray">
          <a:xfrm flipH="1" flipV="1">
            <a:off x="3503214" y="2179279"/>
            <a:ext cx="1124859" cy="249952"/>
          </a:xfrm>
          <a:prstGeom prst="line">
            <a:avLst/>
          </a:prstGeom>
          <a:noFill/>
          <a:ln w="19050" cap="flat" cmpd="sng" algn="ctr">
            <a:solidFill>
              <a:schemeClr val="accent2"/>
            </a:solidFill>
            <a:prstDash val="solid"/>
          </a:ln>
          <a:effectLst/>
        </p:spPr>
      </p:cxnSp>
      <p:sp>
        <p:nvSpPr>
          <p:cNvPr id="43" name="Rectangle 42"/>
          <p:cNvSpPr/>
          <p:nvPr/>
        </p:nvSpPr>
        <p:spPr bwMode="gray">
          <a:xfrm>
            <a:off x="3889900" y="2429231"/>
            <a:ext cx="2052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200" b="1" dirty="0" smtClean="0">
                <a:solidFill>
                  <a:srgbClr val="D8D8D8">
                    <a:lumMod val="10000"/>
                  </a:srgbClr>
                </a:solidFill>
              </a:rPr>
              <a:t>„Statue in City“</a:t>
            </a:r>
            <a:endParaRPr lang="en-US" sz="1200" b="1" dirty="0" smtClean="0">
              <a:solidFill>
                <a:srgbClr val="D8D8D8">
                  <a:lumMod val="10000"/>
                </a:srgbClr>
              </a:solidFill>
            </a:endParaRPr>
          </a:p>
        </p:txBody>
      </p:sp>
      <p:pic>
        <p:nvPicPr>
          <p:cNvPr id="45" name="Picture 17" descr="https://fthmb.tqn.com/arEtO2BFCIIO_o0Of2yfZ5byamQ=/768x0/filters:no_upscale()/about/IMG_8186-574d2a4f3df78ccee116b86a.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3765" b="29628"/>
          <a:stretch/>
        </p:blipFill>
        <p:spPr bwMode="auto">
          <a:xfrm>
            <a:off x="7489885" y="1651286"/>
            <a:ext cx="2326937" cy="151200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6" name="Rectangle 45"/>
          <p:cNvSpPr/>
          <p:nvPr/>
        </p:nvSpPr>
        <p:spPr bwMode="gray">
          <a:xfrm>
            <a:off x="10263959" y="2395818"/>
            <a:ext cx="792000" cy="324000"/>
          </a:xfrm>
          <a:prstGeom prst="rect">
            <a:avLst/>
          </a:prstGeom>
          <a:no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400" b="1" dirty="0" smtClean="0">
                <a:solidFill>
                  <a:srgbClr val="D8D8D8">
                    <a:lumMod val="10000"/>
                  </a:srgbClr>
                </a:solidFill>
              </a:rPr>
              <a:t>96%</a:t>
            </a:r>
            <a:endParaRPr lang="en-US" sz="1400" b="1" dirty="0" smtClean="0">
              <a:solidFill>
                <a:srgbClr val="D8D8D8">
                  <a:lumMod val="10000"/>
                </a:srgbClr>
              </a:solidFill>
            </a:endParaRPr>
          </a:p>
        </p:txBody>
      </p:sp>
      <p:cxnSp>
        <p:nvCxnSpPr>
          <p:cNvPr id="47" name="Straight Connector 46"/>
          <p:cNvCxnSpPr/>
          <p:nvPr/>
        </p:nvCxnSpPr>
        <p:spPr bwMode="gray">
          <a:xfrm flipH="1" flipV="1">
            <a:off x="9376557" y="2193207"/>
            <a:ext cx="1052268" cy="204494"/>
          </a:xfrm>
          <a:prstGeom prst="line">
            <a:avLst/>
          </a:prstGeom>
          <a:noFill/>
          <a:ln w="19050" cap="flat" cmpd="sng" algn="ctr">
            <a:solidFill>
              <a:schemeClr val="accent2"/>
            </a:solidFill>
            <a:prstDash val="solid"/>
          </a:ln>
          <a:effectLst/>
        </p:spPr>
      </p:cxnSp>
      <p:pic>
        <p:nvPicPr>
          <p:cNvPr id="50" name="Picture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9881" y="4398639"/>
            <a:ext cx="1621192" cy="1080000"/>
          </a:xfrm>
          <a:prstGeom prst="rect">
            <a:avLst/>
          </a:prstGeom>
          <a:effectLst>
            <a:outerShdw blurRad="50800" dist="38100" dir="2700000" algn="tl" rotWithShape="0">
              <a:prstClr val="black">
                <a:alpha val="40000"/>
              </a:prstClr>
            </a:outerShdw>
          </a:effectLst>
        </p:spPr>
      </p:pic>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9773" y="4398639"/>
            <a:ext cx="1917000" cy="1080000"/>
          </a:xfrm>
          <a:prstGeom prst="rect">
            <a:avLst/>
          </a:prstGeom>
          <a:effectLst>
            <a:outerShdw blurRad="50800" dist="38100" dir="2700000" algn="tl" rotWithShape="0">
              <a:prstClr val="black">
                <a:alpha val="40000"/>
              </a:prstClr>
            </a:outerShdw>
          </a:effectLst>
        </p:spPr>
      </p:pic>
      <p:sp>
        <p:nvSpPr>
          <p:cNvPr id="52" name="Rectangle 51"/>
          <p:cNvSpPr/>
          <p:nvPr/>
        </p:nvSpPr>
        <p:spPr bwMode="gray">
          <a:xfrm>
            <a:off x="1466273" y="5652116"/>
            <a:ext cx="864000" cy="324000"/>
          </a:xfrm>
          <a:prstGeom prst="rect">
            <a:avLst/>
          </a:prstGeom>
          <a:solidFill>
            <a:schemeClr val="accent1">
              <a:lumMod val="60000"/>
              <a:lumOff val="40000"/>
            </a:schemeClr>
          </a:solid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400" b="1" dirty="0" smtClean="0">
                <a:solidFill>
                  <a:schemeClr val="bg1">
                    <a:lumMod val="10000"/>
                  </a:schemeClr>
                </a:solidFill>
                <a:latin typeface="Futura Com Bold Condensed"/>
              </a:rPr>
              <a:t>1.1%</a:t>
            </a:r>
            <a:endParaRPr lang="en-US" sz="1400" b="1" dirty="0" smtClean="0">
              <a:solidFill>
                <a:schemeClr val="bg1">
                  <a:lumMod val="10000"/>
                </a:schemeClr>
              </a:solidFill>
              <a:latin typeface="Futura Com Bold Condensed"/>
            </a:endParaRPr>
          </a:p>
        </p:txBody>
      </p:sp>
      <p:sp>
        <p:nvSpPr>
          <p:cNvPr id="53" name="Rectangle 52"/>
          <p:cNvSpPr/>
          <p:nvPr/>
        </p:nvSpPr>
        <p:spPr bwMode="gray">
          <a:xfrm>
            <a:off x="3948477" y="5652116"/>
            <a:ext cx="864000" cy="324000"/>
          </a:xfrm>
          <a:prstGeom prst="rect">
            <a:avLst/>
          </a:prstGeom>
          <a:solidFill>
            <a:srgbClr val="EECB4C"/>
          </a:solidFill>
          <a:ln w="19050" algn="ctr">
            <a:noFill/>
            <a:miter lim="800000"/>
            <a:headEnd/>
            <a:tailEnd/>
          </a:ln>
        </p:spPr>
        <p:txBody>
          <a:bodyPr wrap="square" lIns="88900" tIns="88900" rIns="88900" bIns="88900" rtlCol="0" anchor="ctr"/>
          <a:lstStyle/>
          <a:p>
            <a:pPr algn="ctr" defTabSz="914400">
              <a:lnSpc>
                <a:spcPct val="106000"/>
              </a:lnSpc>
              <a:buFont typeface="Wingdings 2" pitchFamily="18" charset="2"/>
              <a:buNone/>
            </a:pPr>
            <a:r>
              <a:rPr lang="de-DE" sz="1400" b="1" dirty="0" smtClean="0">
                <a:solidFill>
                  <a:schemeClr val="bg1">
                    <a:lumMod val="10000"/>
                  </a:schemeClr>
                </a:solidFill>
                <a:latin typeface="Futura Com Bold Condensed"/>
              </a:rPr>
              <a:t>59.8%</a:t>
            </a:r>
            <a:endParaRPr lang="en-US" sz="1400" b="1" dirty="0" smtClean="0">
              <a:solidFill>
                <a:schemeClr val="bg1">
                  <a:lumMod val="10000"/>
                </a:schemeClr>
              </a:solidFill>
              <a:latin typeface="Futura Com Bold Condensed"/>
            </a:endParaRPr>
          </a:p>
        </p:txBody>
      </p:sp>
      <p:pic>
        <p:nvPicPr>
          <p:cNvPr id="54" name="Picture 53"/>
          <p:cNvPicPr>
            <a:picLocks noChangeAspect="1"/>
          </p:cNvPicPr>
          <p:nvPr/>
        </p:nvPicPr>
        <p:blipFill rotWithShape="1">
          <a:blip r:embed="rId7"/>
          <a:srcRect l="50911"/>
          <a:stretch/>
        </p:blipFill>
        <p:spPr>
          <a:xfrm>
            <a:off x="9277015" y="4308703"/>
            <a:ext cx="2125174" cy="1676641"/>
          </a:xfrm>
          <a:prstGeom prst="rect">
            <a:avLst/>
          </a:prstGeom>
          <a:effectLst>
            <a:outerShdw blurRad="50800" dist="38100" dir="2700000" algn="tl" rotWithShape="0">
              <a:prstClr val="black">
                <a:alpha val="40000"/>
              </a:prstClr>
            </a:outerShdw>
          </a:effectLst>
        </p:spPr>
      </p:pic>
      <p:pic>
        <p:nvPicPr>
          <p:cNvPr id="55" name="Picture 54"/>
          <p:cNvPicPr>
            <a:picLocks noChangeAspect="1"/>
          </p:cNvPicPr>
          <p:nvPr/>
        </p:nvPicPr>
        <p:blipFill rotWithShape="1">
          <a:blip r:embed="rId7"/>
          <a:srcRect l="-185" t="-289" r="50137" b="23343"/>
          <a:stretch/>
        </p:blipFill>
        <p:spPr>
          <a:xfrm>
            <a:off x="6583640" y="4424636"/>
            <a:ext cx="2326902" cy="14447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7468852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2632799"/>
            <a:ext cx="10418233" cy="1592403"/>
          </a:xfrm>
        </p:spPr>
        <p:txBody>
          <a:bodyPr anchor="ctr"/>
          <a:lstStyle/>
          <a:p>
            <a:r>
              <a:rPr lang="de-DE" sz="4800" dirty="0" smtClean="0"/>
              <a:t>Video Analysis</a:t>
            </a:r>
            <a:endParaRPr lang="en-GB" sz="4800" dirty="0"/>
          </a:p>
        </p:txBody>
      </p:sp>
    </p:spTree>
    <p:extLst>
      <p:ext uri="{BB962C8B-B14F-4D97-AF65-F5344CB8AC3E}">
        <p14:creationId xmlns:p14="http://schemas.microsoft.com/office/powerpoint/2010/main" val="30045771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a:lstStyle/>
          <a:p>
            <a:r>
              <a:rPr lang="en-GB" sz="3200" b="1" dirty="0" smtClean="0">
                <a:solidFill>
                  <a:schemeClr val="accent6">
                    <a:lumMod val="50000"/>
                  </a:schemeClr>
                </a:solidFill>
              </a:rPr>
              <a:t>Video </a:t>
            </a:r>
            <a:r>
              <a:rPr lang="en-GB" sz="3200" b="1" dirty="0">
                <a:solidFill>
                  <a:schemeClr val="accent6">
                    <a:lumMod val="50000"/>
                  </a:schemeClr>
                </a:solidFill>
              </a:rPr>
              <a:t>A</a:t>
            </a:r>
            <a:r>
              <a:rPr lang="en-GB" sz="3200" b="1" dirty="0" smtClean="0">
                <a:solidFill>
                  <a:schemeClr val="accent6">
                    <a:lumMod val="50000"/>
                  </a:schemeClr>
                </a:solidFill>
              </a:rPr>
              <a:t>nalysis</a:t>
            </a:r>
            <a:r>
              <a:rPr lang="en-GB" sz="2400" b="1" dirty="0">
                <a:solidFill>
                  <a:schemeClr val="accent6">
                    <a:lumMod val="50000"/>
                  </a:schemeClr>
                </a:solidFill>
              </a:rPr>
              <a:t/>
            </a:r>
            <a:br>
              <a:rPr lang="en-GB" sz="2400" b="1" dirty="0">
                <a:solidFill>
                  <a:schemeClr val="accent6">
                    <a:lumMod val="50000"/>
                  </a:schemeClr>
                </a:solidFill>
              </a:rPr>
            </a:br>
            <a:endParaRPr lang="en-GB" sz="2400" b="1" dirty="0">
              <a:solidFill>
                <a:schemeClr val="accent6">
                  <a:lumMod val="50000"/>
                </a:schemeClr>
              </a:solidFill>
            </a:endParaRPr>
          </a:p>
        </p:txBody>
      </p:sp>
      <p:sp>
        <p:nvSpPr>
          <p:cNvPr id="10" name="TextBox 9"/>
          <p:cNvSpPr txBox="1"/>
          <p:nvPr/>
        </p:nvSpPr>
        <p:spPr bwMode="gray">
          <a:xfrm>
            <a:off x="547159" y="971611"/>
            <a:ext cx="10250906" cy="352926"/>
          </a:xfrm>
          <a:prstGeom prst="rect">
            <a:avLst/>
          </a:prstGeom>
          <a:noFill/>
        </p:spPr>
        <p:txBody>
          <a:bodyPr wrap="square" lIns="0" tIns="0" rIns="0" bIns="0" rtlCol="0" anchor="ctr" anchorCtr="0">
            <a:noAutofit/>
          </a:bodyPr>
          <a:lstStyle/>
          <a:p>
            <a:r>
              <a:rPr lang="en-GB" sz="1600" dirty="0" smtClean="0">
                <a:solidFill>
                  <a:srgbClr val="404040"/>
                </a:solidFill>
              </a:rPr>
              <a:t>Combination of best image recognition APIs to evaluate the video</a:t>
            </a:r>
            <a:endParaRPr lang="en-GB" sz="1600" dirty="0">
              <a:solidFill>
                <a:srgbClr val="404040"/>
              </a:solidFill>
            </a:endParaRPr>
          </a:p>
        </p:txBody>
      </p:sp>
      <p:sp>
        <p:nvSpPr>
          <p:cNvPr id="11" name="Rectangle 10"/>
          <p:cNvSpPr/>
          <p:nvPr/>
        </p:nvSpPr>
        <p:spPr bwMode="gray">
          <a:xfrm>
            <a:off x="442912" y="6343650"/>
            <a:ext cx="4920401" cy="132136"/>
          </a:xfrm>
          <a:prstGeom prst="rect">
            <a:avLst/>
          </a:prstGeom>
          <a:noFill/>
          <a:ln w="19050" algn="ctr">
            <a:noFill/>
            <a:miter lim="800000"/>
            <a:headEnd/>
            <a:tailEnd/>
          </a:ln>
        </p:spPr>
        <p:txBody>
          <a:bodyPr wrap="square" lIns="88900" tIns="88900" rIns="88900" bIns="88900" rtlCol="0" anchor="ctr"/>
          <a:lstStyle/>
          <a:p>
            <a:pPr defTabSz="914400">
              <a:lnSpc>
                <a:spcPct val="106000"/>
              </a:lnSpc>
              <a:buFont typeface="Wingdings 2" pitchFamily="18" charset="2"/>
              <a:buNone/>
            </a:pPr>
            <a:r>
              <a:rPr lang="en-US" sz="1000" b="1" dirty="0" smtClean="0">
                <a:solidFill>
                  <a:srgbClr val="404040"/>
                </a:solidFill>
              </a:rPr>
              <a:t>Video starts once viewed in slide show</a:t>
            </a:r>
            <a:endParaRPr lang="en-GB" sz="1400" b="1" dirty="0" smtClean="0">
              <a:solidFill>
                <a:srgbClr val="404040"/>
              </a:solidFill>
            </a:endParaRPr>
          </a:p>
        </p:txBody>
      </p:sp>
      <p:pic>
        <p:nvPicPr>
          <p:cNvPr id="19" name="Picture 18"/>
          <p:cNvPicPr>
            <a:picLocks noChangeAspect="1"/>
          </p:cNvPicPr>
          <p:nvPr/>
        </p:nvPicPr>
        <p:blipFill>
          <a:blip r:embed="rId7"/>
          <a:stretch>
            <a:fillRect/>
          </a:stretch>
        </p:blipFill>
        <p:spPr>
          <a:xfrm>
            <a:off x="6033887" y="4227842"/>
            <a:ext cx="630936" cy="234429"/>
          </a:xfrm>
          <a:prstGeom prst="rect">
            <a:avLst/>
          </a:prstGeom>
        </p:spPr>
      </p:pic>
      <p:pic>
        <p:nvPicPr>
          <p:cNvPr id="20" name="Picture 14" descr="Clarifai Inc log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30445" b="27467"/>
          <a:stretch/>
        </p:blipFill>
        <p:spPr bwMode="auto">
          <a:xfrm>
            <a:off x="6033887" y="2243657"/>
            <a:ext cx="579889" cy="2440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maps-api-presentations.appspot.com/io2012-spatial/images/google_developers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33887" y="3535593"/>
            <a:ext cx="768096" cy="1841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http://www.mediadistillery.com/startup/common-files/img/md/logo_RGB.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33887" y="4893746"/>
            <a:ext cx="611147" cy="14973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maps-api-presentations.appspot.com/io2012-spatial/images/google_developers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33887" y="5514271"/>
            <a:ext cx="768096" cy="18419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bwMode="gray">
          <a:xfrm>
            <a:off x="5701184" y="2124662"/>
            <a:ext cx="1260920" cy="63501"/>
          </a:xfrm>
          <a:prstGeom prst="rect">
            <a:avLst/>
          </a:prstGeom>
          <a:solidFill>
            <a:srgbClr val="FFFFFF"/>
          </a:solidFill>
          <a:ln w="19050" algn="ctr">
            <a:noFill/>
            <a:miter lim="800000"/>
            <a:headEnd/>
            <a:tailEnd/>
          </a:ln>
        </p:spPr>
        <p:txBody>
          <a:bodyPr wrap="square" lIns="88900" tIns="88900" rIns="88900" bIns="88900" rtlCol="0" anchor="ctr"/>
          <a:lstStyle/>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800" b="1" i="0" u="none" strike="noStrike" kern="0" cap="none" spc="0" normalizeH="0" baseline="0" noProof="0" dirty="0" smtClean="0">
                <a:ln>
                  <a:noFill/>
                </a:ln>
                <a:solidFill>
                  <a:srgbClr val="404040"/>
                </a:solidFill>
                <a:effectLst/>
                <a:uLnTx/>
                <a:uFillTx/>
              </a:rPr>
              <a:t>Label Detection:</a:t>
            </a:r>
            <a:endParaRPr kumimoji="0" lang="en-GB" sz="1100" b="1" i="0" u="none" strike="noStrike" kern="0" cap="none" spc="0" normalizeH="0" baseline="0" noProof="0" dirty="0" smtClean="0">
              <a:ln>
                <a:noFill/>
              </a:ln>
              <a:solidFill>
                <a:srgbClr val="404040"/>
              </a:solidFill>
              <a:effectLst/>
              <a:uLnTx/>
              <a:uFillTx/>
            </a:endParaRPr>
          </a:p>
        </p:txBody>
      </p:sp>
      <p:cxnSp>
        <p:nvCxnSpPr>
          <p:cNvPr id="25" name="Straight Connector 24"/>
          <p:cNvCxnSpPr/>
          <p:nvPr/>
        </p:nvCxnSpPr>
        <p:spPr bwMode="gray">
          <a:xfrm>
            <a:off x="5701184" y="2244349"/>
            <a:ext cx="1172817" cy="0"/>
          </a:xfrm>
          <a:prstGeom prst="line">
            <a:avLst/>
          </a:prstGeom>
          <a:noFill/>
          <a:ln w="3175" cap="flat" cmpd="sng" algn="ctr">
            <a:solidFill>
              <a:srgbClr val="D8D8D8"/>
            </a:solidFill>
            <a:prstDash val="solid"/>
          </a:ln>
          <a:effectLst/>
        </p:spPr>
      </p:cxnSp>
      <p:pic>
        <p:nvPicPr>
          <p:cNvPr id="3" name="Shell_B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6874001" y="1329718"/>
            <a:ext cx="4912615" cy="4860770"/>
          </a:xfrm>
          <a:prstGeom prst="rect">
            <a:avLst/>
          </a:prstGeom>
        </p:spPr>
      </p:pic>
      <p:pic>
        <p:nvPicPr>
          <p:cNvPr id="4" name="Shell">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52043" y="2435059"/>
            <a:ext cx="4711270" cy="2650089"/>
          </a:xfrm>
          <a:prstGeom prst="rect">
            <a:avLst/>
          </a:prstGeom>
        </p:spPr>
      </p:pic>
    </p:spTree>
    <p:extLst>
      <p:ext uri="{BB962C8B-B14F-4D97-AF65-F5344CB8AC3E}">
        <p14:creationId xmlns:p14="http://schemas.microsoft.com/office/powerpoint/2010/main" val="678267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000"/>
                                  </p:stCondLst>
                                  <p:childTnLst>
                                    <p:cmd type="call" cmd="playFrom(0.0)">
                                      <p:cBhvr>
                                        <p:cTn id="6" dur="77368" fill="hold"/>
                                        <p:tgtEl>
                                          <p:spTgt spid="4"/>
                                        </p:tgtEl>
                                      </p:cBhvr>
                                    </p:cmd>
                                  </p:childTnLst>
                                </p:cTn>
                              </p:par>
                              <p:par>
                                <p:cTn id="7" presetID="1" presetClass="mediacall" presetSubtype="0" fill="hold" nodeType="withEffect">
                                  <p:stCondLst>
                                    <p:cond delay="0"/>
                                  </p:stCondLst>
                                  <p:childTnLst>
                                    <p:cmd type="call" cmd="playFrom(0.0)">
                                      <p:cBhvr>
                                        <p:cTn id="8" dur="78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69900" y="402586"/>
            <a:ext cx="11252200" cy="698501"/>
          </a:xfrm>
        </p:spPr>
        <p:txBody>
          <a:bodyPr/>
          <a:lstStyle/>
          <a:p>
            <a:r>
              <a:rPr lang="en-GB" sz="2800" b="1" dirty="0" smtClean="0">
                <a:solidFill>
                  <a:schemeClr val="accent6">
                    <a:lumMod val="50000"/>
                  </a:schemeClr>
                </a:solidFill>
              </a:rPr>
              <a:t>Google vs. Other </a:t>
            </a:r>
            <a:r>
              <a:rPr lang="en-GB" sz="2800" b="1" dirty="0">
                <a:solidFill>
                  <a:schemeClr val="accent6">
                    <a:lumMod val="50000"/>
                  </a:schemeClr>
                </a:solidFill>
              </a:rPr>
              <a:t>APIs - </a:t>
            </a:r>
            <a:r>
              <a:rPr lang="en-GB" sz="2800" b="1" dirty="0" smtClean="0">
                <a:solidFill>
                  <a:schemeClr val="accent6">
                    <a:lumMod val="50000"/>
                  </a:schemeClr>
                </a:solidFill>
              </a:rPr>
              <a:t>Video Analysis</a:t>
            </a:r>
            <a:r>
              <a:rPr lang="en-GB" sz="2800" dirty="0">
                <a:solidFill>
                  <a:srgbClr val="404040"/>
                </a:solidFill>
                <a:latin typeface="Futura Com Bold Condensed"/>
              </a:rPr>
              <a:t/>
            </a:r>
            <a:br>
              <a:rPr lang="en-GB" sz="2800" dirty="0">
                <a:solidFill>
                  <a:srgbClr val="404040"/>
                </a:solidFill>
                <a:latin typeface="Futura Com Bold Condensed"/>
              </a:rPr>
            </a:br>
            <a:r>
              <a:rPr lang="en-GB" b="1" dirty="0">
                <a:solidFill>
                  <a:schemeClr val="accent6">
                    <a:lumMod val="50000"/>
                  </a:schemeClr>
                </a:solidFill>
              </a:rPr>
              <a:t/>
            </a:r>
            <a:br>
              <a:rPr lang="en-GB" b="1" dirty="0">
                <a:solidFill>
                  <a:schemeClr val="accent6">
                    <a:lumMod val="50000"/>
                  </a:schemeClr>
                </a:solidFill>
              </a:rPr>
            </a:br>
            <a:endParaRPr lang="en-GB" b="1" dirty="0">
              <a:solidFill>
                <a:schemeClr val="accent6">
                  <a:lumMod val="50000"/>
                </a:schemeClr>
              </a:solidFill>
            </a:endParaRPr>
          </a:p>
        </p:txBody>
      </p:sp>
      <p:sp>
        <p:nvSpPr>
          <p:cNvPr id="11" name="Rectangle 10"/>
          <p:cNvSpPr/>
          <p:nvPr/>
        </p:nvSpPr>
        <p:spPr bwMode="gray">
          <a:xfrm>
            <a:off x="442912" y="6599682"/>
            <a:ext cx="4920401" cy="132136"/>
          </a:xfrm>
          <a:prstGeom prst="rect">
            <a:avLst/>
          </a:prstGeom>
          <a:noFill/>
          <a:ln w="19050" algn="ctr">
            <a:noFill/>
            <a:miter lim="800000"/>
            <a:headEnd/>
            <a:tailEnd/>
          </a:ln>
        </p:spPr>
        <p:txBody>
          <a:bodyPr wrap="square" lIns="88900" tIns="88900" rIns="88900" bIns="88900" rtlCol="0" anchor="ctr"/>
          <a:lstStyle/>
          <a:p>
            <a:pPr defTabSz="914400">
              <a:lnSpc>
                <a:spcPct val="106000"/>
              </a:lnSpc>
              <a:buFont typeface="Wingdings 2" pitchFamily="18" charset="2"/>
              <a:buNone/>
            </a:pPr>
            <a:r>
              <a:rPr lang="en-US" sz="1000" b="1" dirty="0" smtClean="0">
                <a:solidFill>
                  <a:srgbClr val="404040"/>
                </a:solidFill>
              </a:rPr>
              <a:t>Video starts once viewed in slide show</a:t>
            </a:r>
            <a:endParaRPr lang="en-GB" sz="1400" b="1" dirty="0" smtClean="0">
              <a:solidFill>
                <a:srgbClr val="404040"/>
              </a:solidFill>
            </a:endParaRPr>
          </a:p>
        </p:txBody>
      </p:sp>
      <p:pic>
        <p:nvPicPr>
          <p:cNvPr id="4" name="She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312955" y="1235345"/>
            <a:ext cx="3566090" cy="2005925"/>
          </a:xfrm>
          <a:prstGeom prst="rect">
            <a:avLst/>
          </a:prstGeom>
        </p:spPr>
      </p:pic>
      <p:sp>
        <p:nvSpPr>
          <p:cNvPr id="14" name="TextBox 13"/>
          <p:cNvSpPr txBox="1"/>
          <p:nvPr/>
        </p:nvSpPr>
        <p:spPr bwMode="gray">
          <a:xfrm>
            <a:off x="570929" y="743175"/>
            <a:ext cx="8216455" cy="492170"/>
          </a:xfrm>
          <a:prstGeom prst="rect">
            <a:avLst/>
          </a:prstGeom>
          <a:noFill/>
        </p:spPr>
        <p:txBody>
          <a:bodyPr wrap="square" lIns="0" tIns="0" rIns="0" bIns="0" rtlCol="0" anchor="ctr" anchorCtr="0">
            <a:noAutofit/>
          </a:bodyPr>
          <a:lstStyle/>
          <a:p>
            <a:pPr algn="just"/>
            <a:r>
              <a:rPr lang="en-GB" sz="1400" dirty="0" smtClean="0">
                <a:solidFill>
                  <a:srgbClr val="404040"/>
                </a:solidFill>
              </a:rPr>
              <a:t>Comparison of Google image recognition APIs to other image recognition APIs</a:t>
            </a:r>
            <a:endParaRPr lang="en-GB" sz="1400" dirty="0">
              <a:solidFill>
                <a:srgbClr val="404040"/>
              </a:solidFill>
            </a:endParaRPr>
          </a:p>
        </p:txBody>
      </p:sp>
      <p:sp>
        <p:nvSpPr>
          <p:cNvPr id="39" name="Rectangle 38"/>
          <p:cNvSpPr/>
          <p:nvPr/>
        </p:nvSpPr>
        <p:spPr bwMode="gray">
          <a:xfrm>
            <a:off x="6414383" y="3408689"/>
            <a:ext cx="5383762" cy="2962236"/>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err="1" smtClean="0">
              <a:ln>
                <a:noFill/>
              </a:ln>
              <a:solidFill>
                <a:srgbClr val="404040"/>
              </a:solidFill>
              <a:effectLst/>
              <a:uLnTx/>
              <a:uFillTx/>
              <a:latin typeface="Futura Com Bold Condensed"/>
              <a:ea typeface="+mn-ea"/>
              <a:cs typeface="+mn-cs"/>
            </a:endParaRPr>
          </a:p>
        </p:txBody>
      </p:sp>
      <p:sp>
        <p:nvSpPr>
          <p:cNvPr id="40" name="Rectangle 39"/>
          <p:cNvSpPr/>
          <p:nvPr/>
        </p:nvSpPr>
        <p:spPr bwMode="gray">
          <a:xfrm>
            <a:off x="347473" y="3408689"/>
            <a:ext cx="5383762" cy="2964679"/>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72000" tIns="72000" rIns="72000" b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dirty="0" err="1" smtClean="0">
              <a:ln>
                <a:noFill/>
              </a:ln>
              <a:solidFill>
                <a:srgbClr val="404040"/>
              </a:solidFill>
              <a:effectLst/>
              <a:uLnTx/>
              <a:uFillTx/>
              <a:latin typeface="Futura Com Bold Condensed"/>
              <a:ea typeface="+mn-ea"/>
              <a:cs typeface="+mn-cs"/>
            </a:endParaRPr>
          </a:p>
        </p:txBody>
      </p:sp>
      <p:pic>
        <p:nvPicPr>
          <p:cNvPr id="41" name="Picture 6" descr="http://maps-api-presentations.appspot.com/io2012-spatial/images/google_developers_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230" y="4214197"/>
            <a:ext cx="598094" cy="14342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http://maps-api-presentations.appspot.com/io2012-spatial/images/google_developers_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230" y="4970101"/>
            <a:ext cx="598094" cy="14342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maps-api-presentations.appspot.com/io2012-spatial/images/google_developers_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230" y="5433397"/>
            <a:ext cx="598094" cy="14342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http://maps-api-presentations.appspot.com/io2012-spatial/images/google_developers_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230" y="5850973"/>
            <a:ext cx="598094" cy="14342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4" descr="Clarifai Inc logo"/>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30445" b="27467"/>
          <a:stretch/>
        </p:blipFill>
        <p:spPr bwMode="auto">
          <a:xfrm>
            <a:off x="6671088" y="4143604"/>
            <a:ext cx="478920" cy="20156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2" descr="http://www.mediadistillery.com/startup/common-files/img/md/logo_RGB.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71088" y="5432026"/>
            <a:ext cx="555588" cy="13611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13"/>
          <a:stretch>
            <a:fillRect/>
          </a:stretch>
        </p:blipFill>
        <p:spPr>
          <a:xfrm>
            <a:off x="6671088" y="4983859"/>
            <a:ext cx="504444" cy="187430"/>
          </a:xfrm>
          <a:prstGeom prst="rect">
            <a:avLst/>
          </a:prstGeom>
        </p:spPr>
      </p:pic>
      <p:pic>
        <p:nvPicPr>
          <p:cNvPr id="48" name="Picture 47"/>
          <p:cNvPicPr>
            <a:picLocks noChangeAspect="1"/>
          </p:cNvPicPr>
          <p:nvPr/>
        </p:nvPicPr>
        <p:blipFill rotWithShape="1">
          <a:blip r:embed="rId14"/>
          <a:srcRect l="5659" t="13764" b="30740"/>
          <a:stretch/>
        </p:blipFill>
        <p:spPr>
          <a:xfrm>
            <a:off x="6671088" y="5837945"/>
            <a:ext cx="583064" cy="144000"/>
          </a:xfrm>
          <a:prstGeom prst="rect">
            <a:avLst/>
          </a:prstGeom>
        </p:spPr>
      </p:pic>
      <p:sp>
        <p:nvSpPr>
          <p:cNvPr id="49" name="TextBox 48"/>
          <p:cNvSpPr txBox="1"/>
          <p:nvPr/>
        </p:nvSpPr>
        <p:spPr bwMode="gray">
          <a:xfrm>
            <a:off x="5710675" y="4390966"/>
            <a:ext cx="676275" cy="1000125"/>
          </a:xfrm>
          <a:prstGeom prst="rect">
            <a:avLst/>
          </a:prstGeom>
          <a:noFill/>
        </p:spPr>
        <p:txBody>
          <a:bodyPr wrap="square" lIns="0" tIns="0" rIns="0" bIns="0" rtlCol="0" anchor="ctr" anchorCtr="0">
            <a:noAutofit/>
          </a:bodyPr>
          <a:lstStyle/>
          <a:p>
            <a:pPr algn="ctr"/>
            <a:r>
              <a:rPr lang="de-DE" sz="2000" b="1" dirty="0" smtClean="0">
                <a:solidFill>
                  <a:srgbClr val="404040"/>
                </a:solidFill>
                <a:latin typeface="+mj-lt"/>
              </a:rPr>
              <a:t>VS.</a:t>
            </a:r>
            <a:endParaRPr lang="en-US" sz="2000" b="1" dirty="0" err="1" smtClean="0">
              <a:solidFill>
                <a:srgbClr val="404040"/>
              </a:solidFill>
              <a:latin typeface="+mj-lt"/>
            </a:endParaRPr>
          </a:p>
        </p:txBody>
      </p:sp>
      <p:sp>
        <p:nvSpPr>
          <p:cNvPr id="52" name="Rectangle 51"/>
          <p:cNvSpPr/>
          <p:nvPr/>
        </p:nvSpPr>
        <p:spPr bwMode="gray">
          <a:xfrm>
            <a:off x="426164" y="4058642"/>
            <a:ext cx="947348" cy="63501"/>
          </a:xfrm>
          <a:prstGeom prst="rect">
            <a:avLst/>
          </a:prstGeom>
          <a:solidFill>
            <a:srgbClr val="FFFFFF"/>
          </a:solidFill>
          <a:ln w="19050" algn="ctr">
            <a:noFill/>
            <a:miter lim="800000"/>
            <a:headEnd/>
            <a:tailEnd/>
          </a:ln>
        </p:spPr>
        <p:txBody>
          <a:bodyPr wrap="square" lIns="88900" tIns="88900" rIns="88900" bIns="88900" rtlCol="0" anchor="ctr"/>
          <a:lstStyle/>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600" b="1" i="0" u="none" strike="noStrike" kern="0" cap="none" spc="0" normalizeH="0" baseline="0" noProof="0" dirty="0" smtClean="0">
                <a:ln>
                  <a:noFill/>
                </a:ln>
                <a:solidFill>
                  <a:srgbClr val="404040"/>
                </a:solidFill>
                <a:effectLst/>
                <a:uLnTx/>
                <a:uFillTx/>
                <a:latin typeface="+mj-lt"/>
              </a:rPr>
              <a:t>Label Detection:</a:t>
            </a:r>
            <a:endParaRPr kumimoji="0" lang="en-GB" sz="600" b="1" i="0" u="none" strike="noStrike" kern="0" cap="none" spc="0" normalizeH="0" baseline="0" noProof="0" dirty="0" smtClean="0">
              <a:ln>
                <a:noFill/>
              </a:ln>
              <a:solidFill>
                <a:srgbClr val="404040"/>
              </a:solidFill>
              <a:effectLst/>
              <a:uLnTx/>
              <a:uFillTx/>
              <a:latin typeface="+mj-lt"/>
            </a:endParaRPr>
          </a:p>
        </p:txBody>
      </p:sp>
      <p:cxnSp>
        <p:nvCxnSpPr>
          <p:cNvPr id="53" name="Straight Connector 52"/>
          <p:cNvCxnSpPr/>
          <p:nvPr/>
        </p:nvCxnSpPr>
        <p:spPr bwMode="gray">
          <a:xfrm>
            <a:off x="466216" y="4161892"/>
            <a:ext cx="801050" cy="0"/>
          </a:xfrm>
          <a:prstGeom prst="line">
            <a:avLst/>
          </a:prstGeom>
          <a:noFill/>
          <a:ln w="3175" cap="flat" cmpd="sng" algn="ctr">
            <a:solidFill>
              <a:srgbClr val="D8D8D8"/>
            </a:solidFill>
            <a:prstDash val="solid"/>
          </a:ln>
          <a:effectLst/>
        </p:spPr>
      </p:cxnSp>
      <p:sp>
        <p:nvSpPr>
          <p:cNvPr id="54" name="Rectangle 53"/>
          <p:cNvSpPr/>
          <p:nvPr/>
        </p:nvSpPr>
        <p:spPr bwMode="gray">
          <a:xfrm>
            <a:off x="6482349" y="4009314"/>
            <a:ext cx="947348" cy="63501"/>
          </a:xfrm>
          <a:prstGeom prst="rect">
            <a:avLst/>
          </a:prstGeom>
          <a:solidFill>
            <a:srgbClr val="FFFFFF"/>
          </a:solidFill>
          <a:ln w="19050" algn="ctr">
            <a:noFill/>
            <a:miter lim="800000"/>
            <a:headEnd/>
            <a:tailEnd/>
          </a:ln>
        </p:spPr>
        <p:txBody>
          <a:bodyPr wrap="square" lIns="88900" tIns="88900" rIns="88900" bIns="88900" rtlCol="0" anchor="ctr"/>
          <a:lstStyle/>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n-US" sz="600" b="1" i="0" u="none" strike="noStrike" kern="0" cap="none" spc="0" normalizeH="0" baseline="0" noProof="0" dirty="0" smtClean="0">
                <a:ln>
                  <a:noFill/>
                </a:ln>
                <a:solidFill>
                  <a:srgbClr val="404040"/>
                </a:solidFill>
                <a:effectLst/>
                <a:uLnTx/>
                <a:uFillTx/>
                <a:latin typeface="+mj-lt"/>
              </a:rPr>
              <a:t>Label Detection:</a:t>
            </a:r>
            <a:endParaRPr kumimoji="0" lang="en-GB" sz="600" b="1" i="0" u="none" strike="noStrike" kern="0" cap="none" spc="0" normalizeH="0" baseline="0" noProof="0" dirty="0" smtClean="0">
              <a:ln>
                <a:noFill/>
              </a:ln>
              <a:solidFill>
                <a:srgbClr val="404040"/>
              </a:solidFill>
              <a:effectLst/>
              <a:uLnTx/>
              <a:uFillTx/>
              <a:latin typeface="+mj-lt"/>
            </a:endParaRPr>
          </a:p>
        </p:txBody>
      </p:sp>
      <p:cxnSp>
        <p:nvCxnSpPr>
          <p:cNvPr id="55" name="Straight Connector 54"/>
          <p:cNvCxnSpPr/>
          <p:nvPr/>
        </p:nvCxnSpPr>
        <p:spPr bwMode="gray">
          <a:xfrm>
            <a:off x="6522401" y="4112564"/>
            <a:ext cx="801050" cy="0"/>
          </a:xfrm>
          <a:prstGeom prst="line">
            <a:avLst/>
          </a:prstGeom>
          <a:noFill/>
          <a:ln w="3175" cap="flat" cmpd="sng" algn="ctr">
            <a:solidFill>
              <a:srgbClr val="D8D8D8"/>
            </a:solidFill>
            <a:prstDash val="solid"/>
          </a:ln>
          <a:effectLst/>
        </p:spPr>
      </p:cxnSp>
      <p:pic>
        <p:nvPicPr>
          <p:cNvPr id="2" name="Shell_nongoogl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7275377" y="3485816"/>
            <a:ext cx="4496075" cy="2814320"/>
          </a:xfrm>
          <a:prstGeom prst="rect">
            <a:avLst/>
          </a:prstGeom>
          <a:ln w="38100" cap="sq">
            <a:noFill/>
            <a:prstDash val="solid"/>
            <a:miter lim="800000"/>
          </a:ln>
          <a:effectLst/>
        </p:spPr>
      </p:pic>
      <p:pic>
        <p:nvPicPr>
          <p:cNvPr id="5" name="google">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1214921" y="3485816"/>
            <a:ext cx="4467100" cy="2802890"/>
          </a:xfrm>
          <a:prstGeom prst="rect">
            <a:avLst/>
          </a:prstGeom>
          <a:ln>
            <a:noFill/>
          </a:ln>
        </p:spPr>
      </p:pic>
    </p:spTree>
    <p:extLst>
      <p:ext uri="{BB962C8B-B14F-4D97-AF65-F5344CB8AC3E}">
        <p14:creationId xmlns:p14="http://schemas.microsoft.com/office/powerpoint/2010/main" val="1808166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000"/>
                                  </p:stCondLst>
                                  <p:childTnLst>
                                    <p:cmd type="call" cmd="playFrom(0.0)">
                                      <p:cBhvr>
                                        <p:cTn id="6" dur="77368" fill="hold"/>
                                        <p:tgtEl>
                                          <p:spTgt spid="4"/>
                                        </p:tgtEl>
                                      </p:cBhvr>
                                    </p:cmd>
                                  </p:childTnLst>
                                </p:cTn>
                              </p:par>
                              <p:par>
                                <p:cTn id="7" presetID="1" presetClass="mediacall" presetSubtype="0" fill="hold" nodeType="withEffect">
                                  <p:stCondLst>
                                    <p:cond delay="0"/>
                                  </p:stCondLst>
                                  <p:childTnLst>
                                    <p:cmd type="call" cmd="playFrom(0.0)">
                                      <p:cBhvr>
                                        <p:cTn id="8" dur="78000" fill="hold"/>
                                        <p:tgtEl>
                                          <p:spTgt spid="5"/>
                                        </p:tgtEl>
                                      </p:cBhvr>
                                    </p:cmd>
                                  </p:childTnLst>
                                </p:cTn>
                              </p:par>
                              <p:par>
                                <p:cTn id="9" presetID="1" presetClass="mediacall" presetSubtype="0" fill="hold" nodeType="withEffect">
                                  <p:stCondLst>
                                    <p:cond delay="0"/>
                                  </p:stCondLst>
                                  <p:childTnLst>
                                    <p:cmd type="call" cmd="playFrom(0.0)">
                                      <p:cBhvr>
                                        <p:cTn id="10" dur="7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video>
              <p:cMediaNode vol="80000">
                <p:cTn id="12" fill="hold" display="0">
                  <p:stCondLst>
                    <p:cond delay="indefinite"/>
                  </p:stCondLst>
                </p:cTn>
                <p:tgtEl>
                  <p:spTgt spid="2"/>
                </p:tgtEl>
              </p:cMediaNode>
            </p:video>
            <p:video>
              <p:cMediaNode vol="80000">
                <p:cTn id="13" fill="hold" display="0">
                  <p:stCondLst>
                    <p:cond delay="indefinite"/>
                  </p:stCondLst>
                </p:cTn>
                <p:tgtEl>
                  <p:spTgt spid="5"/>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6.xml><?xml version="1.0" encoding="utf-8"?>
<p:tagLst xmlns:a="http://schemas.openxmlformats.org/drawingml/2006/main" xmlns:r="http://schemas.openxmlformats.org/officeDocument/2006/relationships" xmlns:p="http://schemas.openxmlformats.org/presentationml/2006/main">
  <p:tag name="CONTAINEDIMAGEPATH" val="\\uk\dfsroot\SyncDataLive\TemplatesOffice\ImageShopper\Deloitte ImageShopper - Online Library\Circular Images\Photography - black background\shutterstock_369927083_lens_A.png"/>
  <p:tag name="INITIALSHAPENAME" val="Picture 6"/>
</p:tagLst>
</file>

<file path=ppt/tags/tag467.xml><?xml version="1.0" encoding="utf-8"?>
<p:tagLst xmlns:a="http://schemas.openxmlformats.org/drawingml/2006/main" xmlns:r="http://schemas.openxmlformats.org/officeDocument/2006/relationships" xmlns:p="http://schemas.openxmlformats.org/presentationml/2006/main">
  <p:tag name="CONTAINEDIMAGEPATH" val="\\uk\dfsroot\SyncDataLive\TemplatesOffice\ImageShopper\Deloitte ImageShopper - Online Library\Circular Images\Photography - black background\Silhouette.png"/>
  <p:tag name="INITIALSHAPENAME" val="Picture 7"/>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y9oP_1rs70CVnDeJqVtPi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NCyPrdTgFEKTUV3jgimuI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ygfMDrke3EWhBIFcBdh9u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vnGGXy6fI0.zBr8zPfBWG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tndsD.VwL02mUBzeggNHD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_US60.f3JEuZyqXZ2vt_1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ANWPRsWHe0KZw1S6kqmoc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hvfOq.n2k.fD6p.h.ka.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QuHVo.lQwESsKd3JcLccp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A032MuuHskOCAvW35BR5u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pRK7FnlpykOuau9cbHBlx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eyYdIdqDxkiY1CzSfJtC9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SGDDuAxCpUiGQTflEHFbC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0WhFO.81NEueFCFtvovOm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paDhfEU7Kk.FagmILaKFd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VDPgBmEipUaZZw4nFYh0D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rF168g8WcE2rTGemIrlXbQ"/>
</p:tagLst>
</file>

<file path=ppt/theme/theme1.xml><?xml version="1.0" encoding="utf-8"?>
<a:theme xmlns:a="http://schemas.openxmlformats.org/drawingml/2006/main" name="Deloitte_UK_Onscreen">
  <a:themeElements>
    <a:clrScheme name="Deloitte colors">
      <a:dk1>
        <a:srgbClr val="000000"/>
      </a:dk1>
      <a:lt1>
        <a:srgbClr val="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solidFill>
            <a:schemeClr val="accent3"/>
          </a:solidFill>
          <a:miter lim="800000"/>
          <a:headEnd/>
          <a:tailEnd/>
        </a:ln>
      </a:spPr>
      <a:bodyPr wrap="square" lIns="88900" tIns="88900" rIns="88900" bIns="88900" rtlCol="0" anchor="ctr"/>
      <a:lstStyle>
        <a:defPPr algn="ctr">
          <a:lnSpc>
            <a:spcPct val="106000"/>
          </a:lnSpc>
          <a:buFont typeface="Wingdings 2" pitchFamily="18" charset="2"/>
          <a:buNone/>
          <a:defRPr sz="1600" b="1" noProof="0" dirty="0" err="1" smtClean="0">
            <a:solidFill>
              <a:schemeClr val="bg1"/>
            </a:solidFill>
          </a:defRPr>
        </a:defPPr>
      </a:lstStyle>
    </a:spDef>
    <a:lnDef>
      <a:spPr>
        <a:ln>
          <a:solidFill>
            <a:srgbClr val="44546A"/>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34000" indent="-234000">
          <a:spcBef>
            <a:spcPts val="0"/>
          </a:spcBef>
          <a:spcAft>
            <a:spcPts val="1333"/>
          </a:spcAft>
          <a:buSzPct val="100000"/>
          <a:buFont typeface="Arial"/>
          <a:buChar char="•"/>
          <a:defRPr sz="1200" noProof="0" dirty="0" err="1" smtClean="0">
            <a:solidFill>
              <a:schemeClr val="tx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Lst>
  <a:extLst>
    <a:ext uri="{05A4C25C-085E-4340-85A3-A5531E510DB2}">
      <thm15:themeFamily xmlns:thm15="http://schemas.microsoft.com/office/thememl/2012/main" name="Presentation widescreen (16-9).potx" id="{BD5F0CD8-DB0C-4B9F-934F-0E72312C1685}" vid="{70884DF9-E076-4A53-A0FC-31CD92229D36}"/>
    </a:ext>
  </a:extLst>
</a:theme>
</file>

<file path=ppt/theme/theme2.xml><?xml version="1.0" encoding="utf-8"?>
<a:theme xmlns:a="http://schemas.openxmlformats.org/drawingml/2006/main" name="1_Deloitte_UK_Onscreen">
  <a:themeElements>
    <a:clrScheme name="Deloitte colors">
      <a:dk1>
        <a:srgbClr val="000000"/>
      </a:dk1>
      <a:lt1>
        <a:srgbClr val="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solidFill>
            <a:schemeClr val="accent3"/>
          </a:solidFill>
          <a:miter lim="800000"/>
          <a:headEnd/>
          <a:tailEnd/>
        </a:ln>
      </a:spPr>
      <a:bodyPr wrap="square" lIns="88900" tIns="88900" rIns="88900" bIns="88900" rtlCol="0" anchor="ctr"/>
      <a:lstStyle>
        <a:defPPr algn="ctr">
          <a:lnSpc>
            <a:spcPct val="106000"/>
          </a:lnSpc>
          <a:buFont typeface="Wingdings 2" pitchFamily="18" charset="2"/>
          <a:buNone/>
          <a:defRPr sz="1600" b="1" noProof="0" dirty="0" err="1" smtClean="0">
            <a:solidFill>
              <a:schemeClr val="bg1"/>
            </a:solidFill>
          </a:defRPr>
        </a:defPPr>
      </a:lstStyle>
    </a:spDef>
    <a:lnDef>
      <a:spPr>
        <a:ln>
          <a:solidFill>
            <a:srgbClr val="44546A"/>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34000" indent="-234000">
          <a:spcBef>
            <a:spcPts val="0"/>
          </a:spcBef>
          <a:spcAft>
            <a:spcPts val="1333"/>
          </a:spcAft>
          <a:buSzPct val="100000"/>
          <a:buFont typeface="Arial"/>
          <a:buChar char="•"/>
          <a:defRPr sz="1200" noProof="0" dirty="0" err="1" smtClean="0">
            <a:solidFill>
              <a:schemeClr val="tx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Lst>
  <a:extLst>
    <a:ext uri="{05A4C25C-085E-4340-85A3-A5531E510DB2}">
      <thm15:themeFamily xmlns:thm15="http://schemas.microsoft.com/office/thememl/2012/main" name="Presentation widescreen (16-9).potx" id="{BD5F0CD8-DB0C-4B9F-934F-0E72312C1685}" vid="{70884DF9-E076-4A53-A0FC-31CD92229D36}"/>
    </a:ext>
  </a:extLst>
</a:theme>
</file>

<file path=ppt/theme/theme3.xml><?xml version="1.0" encoding="utf-8"?>
<a:theme xmlns:a="http://schemas.openxmlformats.org/drawingml/2006/main" name="7_Red Bull Master blue">
  <a:themeElements>
    <a:clrScheme name="Red Bull">
      <a:dk1>
        <a:srgbClr val="404040"/>
      </a:dk1>
      <a:lt1>
        <a:srgbClr val="D8D8D8"/>
      </a:lt1>
      <a:dk2>
        <a:srgbClr val="404040"/>
      </a:dk2>
      <a:lt2>
        <a:srgbClr val="FFFFFF"/>
      </a:lt2>
      <a:accent1>
        <a:srgbClr val="153B8B"/>
      </a:accent1>
      <a:accent2>
        <a:srgbClr val="487AE3"/>
      </a:accent2>
      <a:accent3>
        <a:srgbClr val="ED1847"/>
      </a:accent3>
      <a:accent4>
        <a:srgbClr val="F47490"/>
      </a:accent4>
      <a:accent5>
        <a:srgbClr val="FFC423"/>
      </a:accent5>
      <a:accent6>
        <a:srgbClr val="B2B2B2"/>
      </a:accent6>
      <a:hlink>
        <a:srgbClr val="ED1847"/>
      </a:hlink>
      <a:folHlink>
        <a:srgbClr val="404040"/>
      </a:folHlink>
    </a:clrScheme>
    <a:fontScheme name="Red Bull">
      <a:majorFont>
        <a:latin typeface="Futura Com Bold Condensed"/>
        <a:ea typeface=""/>
        <a:cs typeface=""/>
      </a:majorFont>
      <a:minorFont>
        <a:latin typeface="Futura Com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a:noFill/>
        </a:ln>
      </a:spPr>
      <a:bodyPr lIns="72000" tIns="72000" rIns="72000" bIns="72000" rtlCol="0" anchor="ctr"/>
      <a:lstStyle>
        <a:defPPr algn="ctr">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chor="ctr" anchorCtr="0">
        <a:noAutofit/>
      </a:bodyPr>
      <a:lstStyle>
        <a:defPPr algn="ctr">
          <a:defRPr sz="1400" dirty="0" err="1" smtClean="0"/>
        </a:defPPr>
      </a:lstStyle>
    </a:txDef>
  </a:objectDefaults>
  <a:extraClrSchemeLst/>
  <a:extLst>
    <a:ext uri="{05A4C25C-085E-4340-85A3-A5531E510DB2}">
      <thm15:themeFamily xmlns:thm15="http://schemas.microsoft.com/office/thememl/2012/main" name="Red_Bull_Master_06_2016.potx" id="{273BC72D-BB7F-4588-8A42-9DD159A7F22D}" vid="{DB4B6F90-049D-450C-A9FD-25902B3059EA}"/>
    </a:ext>
  </a:extLst>
</a:theme>
</file>

<file path=ppt/theme/theme4.xml><?xml version="1.0" encoding="utf-8"?>
<a:theme xmlns:a="http://schemas.openxmlformats.org/drawingml/2006/main" name="Red Bull Master blue">
  <a:themeElements>
    <a:clrScheme name="Red Bull">
      <a:dk1>
        <a:srgbClr val="404040"/>
      </a:dk1>
      <a:lt1>
        <a:srgbClr val="D8D8D8"/>
      </a:lt1>
      <a:dk2>
        <a:srgbClr val="404040"/>
      </a:dk2>
      <a:lt2>
        <a:srgbClr val="FFFFFF"/>
      </a:lt2>
      <a:accent1>
        <a:srgbClr val="153B8B"/>
      </a:accent1>
      <a:accent2>
        <a:srgbClr val="487AE3"/>
      </a:accent2>
      <a:accent3>
        <a:srgbClr val="ED1847"/>
      </a:accent3>
      <a:accent4>
        <a:srgbClr val="F47490"/>
      </a:accent4>
      <a:accent5>
        <a:srgbClr val="FFC423"/>
      </a:accent5>
      <a:accent6>
        <a:srgbClr val="B2B2B2"/>
      </a:accent6>
      <a:hlink>
        <a:srgbClr val="ED1847"/>
      </a:hlink>
      <a:folHlink>
        <a:srgbClr val="404040"/>
      </a:folHlink>
    </a:clrScheme>
    <a:fontScheme name="Red Bull">
      <a:majorFont>
        <a:latin typeface="Futura Com Bold Condensed"/>
        <a:ea typeface=""/>
        <a:cs typeface=""/>
      </a:majorFont>
      <a:minorFont>
        <a:latin typeface="Futura Com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a:noFill/>
        </a:ln>
      </a:spPr>
      <a:bodyPr lIns="72000" tIns="72000" rIns="72000" bIns="72000" rtlCol="0" anchor="ctr"/>
      <a:lstStyle>
        <a:defPPr algn="ctr">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chor="ctr" anchorCtr="0">
        <a:noAutofit/>
      </a:bodyPr>
      <a:lstStyle>
        <a:defPPr algn="ctr">
          <a:defRPr sz="1400" dirty="0" err="1" smtClean="0"/>
        </a:defPPr>
      </a:lstStyle>
    </a:txDef>
  </a:objectDefaults>
  <a:extraClrSchemeLst/>
  <a:extLst>
    <a:ext uri="{05A4C25C-085E-4340-85A3-A5531E510DB2}">
      <thm15:themeFamily xmlns:thm15="http://schemas.microsoft.com/office/thememl/2012/main" name="Red_Bull_Master_06_2016.potx" id="{273BC72D-BB7F-4588-8A42-9DD159A7F22D}" vid="{DB4B6F90-049D-450C-A9FD-25902B3059EA}"/>
    </a:ext>
  </a:extLst>
</a:theme>
</file>

<file path=ppt/theme/theme5.xml><?xml version="1.0" encoding="utf-8"?>
<a:theme xmlns:a="http://schemas.openxmlformats.org/drawingml/2006/main" name="1_Red Bull Master blue">
  <a:themeElements>
    <a:clrScheme name="Red Bull">
      <a:dk1>
        <a:srgbClr val="404040"/>
      </a:dk1>
      <a:lt1>
        <a:srgbClr val="D8D8D8"/>
      </a:lt1>
      <a:dk2>
        <a:srgbClr val="404040"/>
      </a:dk2>
      <a:lt2>
        <a:srgbClr val="FFFFFF"/>
      </a:lt2>
      <a:accent1>
        <a:srgbClr val="153B8B"/>
      </a:accent1>
      <a:accent2>
        <a:srgbClr val="487AE3"/>
      </a:accent2>
      <a:accent3>
        <a:srgbClr val="ED1847"/>
      </a:accent3>
      <a:accent4>
        <a:srgbClr val="F47490"/>
      </a:accent4>
      <a:accent5>
        <a:srgbClr val="FFC423"/>
      </a:accent5>
      <a:accent6>
        <a:srgbClr val="B2B2B2"/>
      </a:accent6>
      <a:hlink>
        <a:srgbClr val="ED1847"/>
      </a:hlink>
      <a:folHlink>
        <a:srgbClr val="404040"/>
      </a:folHlink>
    </a:clrScheme>
    <a:fontScheme name="Red Bull">
      <a:majorFont>
        <a:latin typeface="Futura Com Bold Condensed"/>
        <a:ea typeface=""/>
        <a:cs typeface=""/>
      </a:majorFont>
      <a:minorFont>
        <a:latin typeface="Futura Com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a:noFill/>
        </a:ln>
      </a:spPr>
      <a:bodyPr lIns="72000" tIns="72000" rIns="72000" bIns="72000" rtlCol="0" anchor="ctr"/>
      <a:lstStyle>
        <a:defPPr algn="ctr">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chor="ctr" anchorCtr="0">
        <a:noAutofit/>
      </a:bodyPr>
      <a:lstStyle>
        <a:defPPr algn="ctr">
          <a:defRPr sz="1400" dirty="0" err="1" smtClean="0"/>
        </a:defPPr>
      </a:lstStyle>
    </a:txDef>
  </a:objectDefaults>
  <a:extraClrSchemeLst/>
  <a:extLst>
    <a:ext uri="{05A4C25C-085E-4340-85A3-A5531E510DB2}">
      <thm15:themeFamily xmlns:thm15="http://schemas.microsoft.com/office/thememl/2012/main" name="Red_Bull_Master_06_2016.potx" id="{273BC72D-BB7F-4588-8A42-9DD159A7F22D}" vid="{DB4B6F90-049D-450C-A9FD-25902B3059EA}"/>
    </a:ext>
  </a:extLst>
</a:theme>
</file>

<file path=ppt/theme/theme6.xml><?xml version="1.0" encoding="utf-8"?>
<a:theme xmlns:a="http://schemas.openxmlformats.org/drawingml/2006/main" name="2_Red Bull Master blue">
  <a:themeElements>
    <a:clrScheme name="Red Bull">
      <a:dk1>
        <a:srgbClr val="404040"/>
      </a:dk1>
      <a:lt1>
        <a:srgbClr val="D8D8D8"/>
      </a:lt1>
      <a:dk2>
        <a:srgbClr val="404040"/>
      </a:dk2>
      <a:lt2>
        <a:srgbClr val="FFFFFF"/>
      </a:lt2>
      <a:accent1>
        <a:srgbClr val="153B8B"/>
      </a:accent1>
      <a:accent2>
        <a:srgbClr val="487AE3"/>
      </a:accent2>
      <a:accent3>
        <a:srgbClr val="ED1847"/>
      </a:accent3>
      <a:accent4>
        <a:srgbClr val="F47490"/>
      </a:accent4>
      <a:accent5>
        <a:srgbClr val="FFC423"/>
      </a:accent5>
      <a:accent6>
        <a:srgbClr val="B2B2B2"/>
      </a:accent6>
      <a:hlink>
        <a:srgbClr val="ED1847"/>
      </a:hlink>
      <a:folHlink>
        <a:srgbClr val="404040"/>
      </a:folHlink>
    </a:clrScheme>
    <a:fontScheme name="Red Bull">
      <a:majorFont>
        <a:latin typeface="Futura Com Bold Condensed"/>
        <a:ea typeface=""/>
        <a:cs typeface=""/>
      </a:majorFont>
      <a:minorFont>
        <a:latin typeface="Futura Com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a:noFill/>
        </a:ln>
      </a:spPr>
      <a:bodyPr lIns="72000" tIns="72000" rIns="72000" bIns="72000" rtlCol="0" anchor="ctr"/>
      <a:lstStyle>
        <a:defPPr algn="ctr">
          <a:defRPr sz="1400" dirty="0" err="1"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chor="ctr" anchorCtr="0">
        <a:noAutofit/>
      </a:bodyPr>
      <a:lstStyle>
        <a:defPPr algn="ctr">
          <a:defRPr sz="1400" dirty="0" err="1" smtClean="0"/>
        </a:defPPr>
      </a:lstStyle>
    </a:txDef>
  </a:objectDefaults>
  <a:extraClrSchemeLst/>
  <a:extLst>
    <a:ext uri="{05A4C25C-085E-4340-85A3-A5531E510DB2}">
      <thm15:themeFamily xmlns:thm15="http://schemas.microsoft.com/office/thememl/2012/main" name="Red_Bull_Master_06_2016.potx" id="{273BC72D-BB7F-4588-8A42-9DD159A7F22D}" vid="{DB4B6F90-049D-450C-A9FD-25902B3059EA}"/>
    </a:ext>
  </a:extLst>
</a:theme>
</file>

<file path=ppt/theme/theme7.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 widescreen (16-9)</Template>
  <TotalTime>6345</TotalTime>
  <Words>1829</Words>
  <Application>Microsoft Office PowerPoint</Application>
  <PresentationFormat>Widescreen</PresentationFormat>
  <Paragraphs>793</Paragraphs>
  <Slides>25</Slides>
  <Notes>25</Notes>
  <HiddenSlides>0</HiddenSlides>
  <MMClips>5</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1</vt:i4>
      </vt:variant>
      <vt:variant>
        <vt:lpstr>Slide Titles</vt:lpstr>
      </vt:variant>
      <vt:variant>
        <vt:i4>25</vt:i4>
      </vt:variant>
    </vt:vector>
  </HeadingPairs>
  <TitlesOfParts>
    <vt:vector size="40" baseType="lpstr">
      <vt:lpstr>Arial</vt:lpstr>
      <vt:lpstr>Futura Com Bold Condensed</vt:lpstr>
      <vt:lpstr>Futura Com Book</vt:lpstr>
      <vt:lpstr>Futura Com Light</vt:lpstr>
      <vt:lpstr>Open Sans</vt:lpstr>
      <vt:lpstr>Verdana</vt:lpstr>
      <vt:lpstr>Wingdings</vt:lpstr>
      <vt:lpstr>Wingdings 2</vt:lpstr>
      <vt:lpstr>Deloitte_UK_Onscreen</vt:lpstr>
      <vt:lpstr>1_Deloitte_UK_Onscreen</vt:lpstr>
      <vt:lpstr>7_Red Bull Master blue</vt:lpstr>
      <vt:lpstr>Red Bull Master blue</vt:lpstr>
      <vt:lpstr>1_Red Bull Master blue</vt:lpstr>
      <vt:lpstr>2_Red Bull Master blue</vt:lpstr>
      <vt:lpstr>think-cell Slide</vt:lpstr>
      <vt:lpstr>PowerPoint Presentation</vt:lpstr>
      <vt:lpstr>Image Recognition</vt:lpstr>
      <vt:lpstr>Capabilities of Image Recognition Providers</vt:lpstr>
      <vt:lpstr>Image Recognition Services </vt:lpstr>
      <vt:lpstr>Image Recognition Services </vt:lpstr>
      <vt:lpstr>Image Recognition Services </vt:lpstr>
      <vt:lpstr>Video Analysis</vt:lpstr>
      <vt:lpstr>Video Analysis </vt:lpstr>
      <vt:lpstr>Google vs. Other APIs - Video Analysis  </vt:lpstr>
      <vt:lpstr>Google vs. Media Distillery – Logo Detection in Video Analysis  </vt:lpstr>
      <vt:lpstr>Google vs. Media Distillery– Logo Detection in video analysis </vt:lpstr>
      <vt:lpstr>Image Analysis</vt:lpstr>
      <vt:lpstr>Example 1 – Ferrari 1</vt:lpstr>
      <vt:lpstr>Example 2 – Interview 1</vt:lpstr>
      <vt:lpstr>Example 2 – Interview 2</vt:lpstr>
      <vt:lpstr>Summary</vt:lpstr>
      <vt:lpstr>Other Capabilities</vt:lpstr>
      <vt:lpstr>Safe Search/Not safe for work (NSFW)</vt:lpstr>
      <vt:lpstr>Safe Search/Not safe for work (NSFW)</vt:lpstr>
      <vt:lpstr>Text Recognition - Handwriting Google</vt:lpstr>
      <vt:lpstr>Celebrity Capability – Meet the Team</vt:lpstr>
      <vt:lpstr>Improving Outputs</vt:lpstr>
      <vt:lpstr>Improving Outputs</vt:lpstr>
      <vt:lpstr>Split Frames – Google API</vt:lpstr>
      <vt:lpstr>PowerPoint Presentation</vt:lpstr>
    </vt:vector>
  </TitlesOfParts>
  <Company>Deloitte Touche Tohmatsu Services,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Katsouris, Ellie (UK - London)</dc:creator>
  <cp:lastModifiedBy>Munroe, Lindsay (UK - London)</cp:lastModifiedBy>
  <cp:revision>179</cp:revision>
  <dcterms:created xsi:type="dcterms:W3CDTF">2017-07-25T13:36:34Z</dcterms:created>
  <dcterms:modified xsi:type="dcterms:W3CDTF">2018-03-09T09:55:30Z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_TemplateTypeName">
    <vt:lpwstr>powerpoint</vt:lpwstr>
  </property>
  <property fmtid="{D5CDD505-2E9C-101B-9397-08002B2CF9AE}" pid="3" name="SD_DocumentLanguageString">
    <vt:lpwstr>English (United Kingdom)</vt:lpwstr>
  </property>
  <property fmtid="{D5CDD505-2E9C-101B-9397-08002B2CF9AE}" pid="4" name="SD_CtlText_Usersettings_Userprofile">
    <vt:lpwstr>Ellie Katsouris</vt:lpwstr>
  </property>
  <property fmtid="{D5CDD505-2E9C-101B-9397-08002B2CF9AE}" pid="5" name="SD_DocumentLanguage">
    <vt:lpwstr>en-GB</vt:lpwstr>
  </property>
  <property fmtid="{D5CDD505-2E9C-101B-9397-08002B2CF9AE}" pid="6" name="SD_InternalExternal">
    <vt:lpwstr>4</vt:lpwstr>
  </property>
  <property fmtid="{D5CDD505-2E9C-101B-9397-08002B2CF9AE}" pid="7" name="SD_CtlText_Generelt_InternExtern">
    <vt:lpwstr>4</vt:lpwstr>
  </property>
  <property fmtid="{D5CDD505-2E9C-101B-9397-08002B2CF9AE}" pid="8" name="SD_UserprofileName">
    <vt:lpwstr>Ellie Katsouris</vt:lpwstr>
  </property>
  <property fmtid="{D5CDD505-2E9C-101B-9397-08002B2CF9AE}" pid="9" name="SD_OFF_ID">
    <vt:lpwstr>1</vt:lpwstr>
  </property>
  <property fmtid="{D5CDD505-2E9C-101B-9397-08002B2CF9AE}" pid="10" name="CurrentOfficeID">
    <vt:lpwstr>1</vt:lpwstr>
  </property>
  <property fmtid="{D5CDD505-2E9C-101B-9397-08002B2CF9AE}" pid="11" name="SD_OFF_Office">
    <vt:lpwstr>Deloitte LLP</vt:lpwstr>
  </property>
  <property fmtid="{D5CDD505-2E9C-101B-9397-08002B2CF9AE}" pid="12" name="SD_OFF_LegalName">
    <vt:lpwstr>Deloitte LLP</vt:lpwstr>
  </property>
  <property fmtid="{D5CDD505-2E9C-101B-9397-08002B2CF9AE}" pid="13" name="SD_OFF_InternalText_DE">
    <vt:lpwstr>This is an internal document which provides confidential advice and guidance to partners and staff of Deloitte LLP and its subsidiaries. It is not to be copied or made available to any other party.
© %Date:yyyy% Deloitte LLP. All rights reserved.</vt:lpwstr>
  </property>
  <property fmtid="{D5CDD505-2E9C-101B-9397-08002B2CF9AE}" pid="14" name="SD_OFF_InternalText">
    <vt:lpwstr>This is an internal document which provides confidential advice and guidance to partners and staff of Deloitte LLP and its subsidiaries. It is not to be copied or made available to any other party.
© %Date:yyyy% Deloitte LLP. All rights reserved.</vt:lpwstr>
  </property>
  <property fmtid="{D5CDD505-2E9C-101B-9397-08002B2CF9AE}" pid="15" name="SD_OFF_InternalText_FR">
    <vt:lpwstr>This is an internal document which provides confidential advice and guidance to partners and staff of Deloitte LLP and its subsidiaries. It is not to be copied or made available to any other party.
© %Date:yyyy% Deloitte LLP. All rights reserved.</vt:lpwstr>
  </property>
  <property fmtid="{D5CDD505-2E9C-101B-9397-08002B2CF9AE}" pid="16" name="SD_OFF_InternalText_IT">
    <vt:lpwstr>This is an internal document which provides confidential advice and guidance to partners and staff of Deloitte LLP and its subsidiaries. It is not to be copied or made available to any other party.
© %Date:yyyy% Deloitte LLP. All rights reserved.</vt:lpwstr>
  </property>
  <property fmtid="{D5CDD505-2E9C-101B-9397-08002B2CF9AE}" pid="17" name="SD_OFF_ExternalWord_DE">
    <vt:lpwstr>Deloitte LLP is a limited liability partnership registered in England and Wales with registered number OC303675 and its registered office at 2 New Street Square, London, EC4A 3BZ, United Kingdom.
Deloitte LLP is the United Kingdom affiliate of Deloitte N</vt:lpwstr>
  </property>
  <property fmtid="{D5CDD505-2E9C-101B-9397-08002B2CF9AE}" pid="18" name="SD_OFF_ExternalWord">
    <vt:lpwstr>Deloitte LLP is a limited liability partnership registered in England and Wales with registered number OC303675 and its registered office at 2 New Street Square, London, EC4A 3BZ, United Kingdom.
Deloitte LLP is the United Kingdom affiliate of Deloitte N</vt:lpwstr>
  </property>
  <property fmtid="{D5CDD505-2E9C-101B-9397-08002B2CF9AE}" pid="19" name="SD_OFF_ExternalWord_FR">
    <vt:lpwstr>Deloitte LLP is a limited liability partnership registered in England and Wales with registered number OC303675 and its registered office at 2 New Street Square, London, EC4A 3BZ, United Kingdom.
Deloitte LLP is the United Kingdom affiliate of Deloitte N</vt:lpwstr>
  </property>
  <property fmtid="{D5CDD505-2E9C-101B-9397-08002B2CF9AE}" pid="20" name="SD_OFF_ExternalWord_IT">
    <vt:lpwstr>Deloitte LLP is a limited liability partnership registered in England and Wales with registered number OC303675 and its registered office at 2 New Street Square, London, EC4A 3BZ, United Kingdom.
Deloitte LLP is the United Kingdom affiliate of Deloitte N</vt:lpwstr>
  </property>
  <property fmtid="{D5CDD505-2E9C-101B-9397-08002B2CF9AE}" pid="21" name="SD_OFF_ExternalPowerPoint_DE">
    <vt:lpwstr>This publication has been written in general terms and we recommend that you obtain professional advice before acting or refraining from action on any of the contents of this publication. Deloitte LLP accepts no liability for any loss occasioned to any pe</vt:lpwstr>
  </property>
  <property fmtid="{D5CDD505-2E9C-101B-9397-08002B2CF9AE}" pid="22" name="SD_OFF_ExternalPowerPoint">
    <vt:lpwstr>This publication has been written in general terms and we recommend that you obtain professional advice before acting or refraining from action on any of the contents of this publication. Deloitte LLP accepts no liability for any loss occasioned to any pe</vt:lpwstr>
  </property>
  <property fmtid="{D5CDD505-2E9C-101B-9397-08002B2CF9AE}" pid="23" name="SD_OFF_ExternalPowerPoint_FR">
    <vt:lpwstr>This publication has been written in general terms and we recommend that you obtain professional advice before acting or refraining from action on any of the contents of this publication. Deloitte LLP accepts no liability for any loss occasioned to any pe</vt:lpwstr>
  </property>
  <property fmtid="{D5CDD505-2E9C-101B-9397-08002B2CF9AE}" pid="24" name="SD_OFF_ExternalPowerPoint_IT">
    <vt:lpwstr>This publication has been written in general terms and we recommend that you obtain professional advice before acting or refraining from action on any of the contents of this publication. Deloitte LLP accepts no liability for any loss occasioned to any pe</vt:lpwstr>
  </property>
  <property fmtid="{D5CDD505-2E9C-101B-9397-08002B2CF9AE}" pid="25" name="SD_OFF_ExternalReport_DE">
    <vt:lpwstr>This document is confidential and it is not to be copied or made available to any other party. Deloitte LLP does not accept any liability for use of or reliance on the contents of this document by any person save by the intended recipient(s) to the extent</vt:lpwstr>
  </property>
  <property fmtid="{D5CDD505-2E9C-101B-9397-08002B2CF9AE}" pid="26" name="SD_OFF_ExternalReport">
    <vt:lpwstr>This document is confidential and it is not to be copied or made available to any other party. Deloitte LLP does not accept any liability for use of or reliance on the contents of this document by any person save by the intended recipient(s) to the extent</vt:lpwstr>
  </property>
  <property fmtid="{D5CDD505-2E9C-101B-9397-08002B2CF9AE}" pid="27" name="SD_OFF_ExternalReport_FR">
    <vt:lpwstr>This document is confidential and it is not to be copied or made available to any other party. Deloitte LLP does not accept any liability for use of or reliance on the contents of this document by any person save by the intended recipient(s) to the extent</vt:lpwstr>
  </property>
  <property fmtid="{D5CDD505-2E9C-101B-9397-08002B2CF9AE}" pid="28" name="SD_OFF_ExternalReport_IT">
    <vt:lpwstr>This document is confidential and it is not to be copied or made available to any other party. Deloitte LLP does not accept any liability for use of or reliance on the contents of this document by any person save by the intended recipient(s) to the extent</vt:lpwstr>
  </property>
  <property fmtid="{D5CDD505-2E9C-101B-9397-08002B2CF9AE}" pid="29" name="SD_OFF_ExternalProposal_DE">
    <vt:lpwstr>Important notice
This document has been prepared by Deloitte LLP for the sole purpose of enabling the parties to whom it is addressed to evaluate the capabilities of Deloitte LLP to supply the proposed services.
The information contained in this documen</vt:lpwstr>
  </property>
  <property fmtid="{D5CDD505-2E9C-101B-9397-08002B2CF9AE}" pid="30" name="SD_OFF_ExternalProposal">
    <vt:lpwstr>Important notice
This document has been prepared by Deloitte LLP for the sole purpose of enabling the parties to whom it is addressed to evaluate the capabilities of Deloitte LLP to supply the proposed services.
The information contained in this documen</vt:lpwstr>
  </property>
  <property fmtid="{D5CDD505-2E9C-101B-9397-08002B2CF9AE}" pid="31" name="SD_OFF_ExternalProposal_FR">
    <vt:lpwstr>Important notice
This document has been prepared by Deloitte LLP for the sole purpose of enabling the parties to whom it is addressed to evaluate the capabilities of Deloitte LLP to supply the proposed services.
The information contained in this documen</vt:lpwstr>
  </property>
  <property fmtid="{D5CDD505-2E9C-101B-9397-08002B2CF9AE}" pid="32" name="SD_OFF_ExternalProposal_IT">
    <vt:lpwstr>Important notice
This document has been prepared by Deloitte LLP for the sole purpose of enabling the parties to whom it is addressed to evaluate the capabilities of Deloitte LLP to supply the proposed services.
The information contained in this documen</vt:lpwstr>
  </property>
  <property fmtid="{D5CDD505-2E9C-101B-9397-08002B2CF9AE}" pid="33" name="SD_OFF_ExternalProposalException_DE">
    <vt:lpwstr/>
  </property>
  <property fmtid="{D5CDD505-2E9C-101B-9397-08002B2CF9AE}" pid="34" name="SD_OFF_ExternalProposalException">
    <vt:lpwstr/>
  </property>
  <property fmtid="{D5CDD505-2E9C-101B-9397-08002B2CF9AE}" pid="35" name="SD_OFF_ExternalProposalException_FR">
    <vt:lpwstr/>
  </property>
  <property fmtid="{D5CDD505-2E9C-101B-9397-08002B2CF9AE}" pid="36" name="SD_OFF_ExternalProposalException_IT">
    <vt:lpwstr/>
  </property>
  <property fmtid="{D5CDD505-2E9C-101B-9397-08002B2CF9AE}" pid="37" name="SD_OFF_Competencies_DE">
    <vt:lpwstr/>
  </property>
  <property fmtid="{D5CDD505-2E9C-101B-9397-08002B2CF9AE}" pid="38" name="SD_OFF_Competencies">
    <vt:lpwstr/>
  </property>
  <property fmtid="{D5CDD505-2E9C-101B-9397-08002B2CF9AE}" pid="39" name="SD_OFF_Competencies_FR">
    <vt:lpwstr/>
  </property>
  <property fmtid="{D5CDD505-2E9C-101B-9397-08002B2CF9AE}" pid="40" name="SD_OFF_Competencies_IT">
    <vt:lpwstr/>
  </property>
  <property fmtid="{D5CDD505-2E9C-101B-9397-08002B2CF9AE}" pid="41" name="SD_OFF_WebAddress">
    <vt:lpwstr>www.deloitte.co.uk</vt:lpwstr>
  </property>
  <property fmtid="{D5CDD505-2E9C-101B-9397-08002B2CF9AE}" pid="42" name="SD_OFF_VATNumber">
    <vt:lpwstr>GB 809 7077 06</vt:lpwstr>
  </property>
  <property fmtid="{D5CDD505-2E9C-101B-9397-08002B2CF9AE}" pid="43" name="SD_OFF_Language">
    <vt:lpwstr/>
  </property>
  <property fmtid="{D5CDD505-2E9C-101B-9397-08002B2CF9AE}" pid="44" name="SD_OFF_Copyright">
    <vt:lpwstr>© %Date:yyyy% Deloitte LLP. All rights reserved.</vt:lpwstr>
  </property>
  <property fmtid="{D5CDD505-2E9C-101B-9397-08002B2CF9AE}" pid="45" name="SD_OFF_Copyright_FR">
    <vt:lpwstr/>
  </property>
  <property fmtid="{D5CDD505-2E9C-101B-9397-08002B2CF9AE}" pid="46" name="SD_OFF_Copyright_IT">
    <vt:lpwstr/>
  </property>
  <property fmtid="{D5CDD505-2E9C-101B-9397-08002B2CF9AE}" pid="47" name="SD_OFF_Copyright_DE">
    <vt:lpwstr/>
  </property>
  <property fmtid="{D5CDD505-2E9C-101B-9397-08002B2CF9AE}" pid="48" name="SD_OFF_LogoName">
    <vt:lpwstr>Logo</vt:lpwstr>
  </property>
  <property fmtid="{D5CDD505-2E9C-101B-9397-08002B2CF9AE}" pid="49" name="SD_OFF_NewsletterLogoName">
    <vt:lpwstr>White_Logo</vt:lpwstr>
  </property>
  <property fmtid="{D5CDD505-2E9C-101B-9397-08002B2CF9AE}" pid="50" name="SD_OFF_ImageDefinition">
    <vt:lpwstr>Standard</vt:lpwstr>
  </property>
  <property fmtid="{D5CDD505-2E9C-101B-9397-08002B2CF9AE}" pid="51" name="SD_OFF_ArtworkDefinition">
    <vt:lpwstr>Standard</vt:lpwstr>
  </property>
  <property fmtid="{D5CDD505-2E9C-101B-9397-08002B2CF9AE}" pid="52" name="SD_OFF_CorporateMessage">
    <vt:lpwstr>LLP</vt:lpwstr>
  </property>
  <property fmtid="{D5CDD505-2E9C-101B-9397-08002B2CF9AE}" pid="53" name="SD_OFF_SocialMedia">
    <vt:lpwstr>UK</vt:lpwstr>
  </property>
  <property fmtid="{D5CDD505-2E9C-101B-9397-08002B2CF9AE}" pid="54" name="SD_OFF_DearBritish">
    <vt:lpwstr>Dear</vt:lpwstr>
  </property>
  <property fmtid="{D5CDD505-2E9C-101B-9397-08002B2CF9AE}" pid="55" name="SD_OFF_DDear">
    <vt:lpwstr>&lt;none&gt;</vt:lpwstr>
  </property>
  <property fmtid="{D5CDD505-2E9C-101B-9397-08002B2CF9AE}" pid="56" name="SD_OFF_DDear_IT">
    <vt:lpwstr>&lt;none&gt;</vt:lpwstr>
  </property>
  <property fmtid="{D5CDD505-2E9C-101B-9397-08002B2CF9AE}" pid="57" name="SD_OFF_DDear_DE">
    <vt:lpwstr>&lt;none&gt;</vt:lpwstr>
  </property>
  <property fmtid="{D5CDD505-2E9C-101B-9397-08002B2CF9AE}" pid="58" name="SD_OFF_DDear_FR">
    <vt:lpwstr>&lt;none&gt;</vt:lpwstr>
  </property>
  <property fmtid="{D5CDD505-2E9C-101B-9397-08002B2CF9AE}" pid="59" name="SD_OFF_ExceptionFilter">
    <vt:lpwstr>Normal</vt:lpwstr>
  </property>
  <property fmtid="{D5CDD505-2E9C-101B-9397-08002B2CF9AE}" pid="60" name="LastCompletedArtworkDefinition">
    <vt:lpwstr>Standard</vt:lpwstr>
  </property>
  <property fmtid="{D5CDD505-2E9C-101B-9397-08002B2CF9AE}" pid="61" name="SD_OFF_SD_OFF_ID">
    <vt:lpwstr>23</vt:lpwstr>
  </property>
  <property fmtid="{D5CDD505-2E9C-101B-9397-08002B2CF9AE}" pid="62" name="SD_OFF_SD_OFF_Address">
    <vt:lpwstr>London - 2 New Street</vt:lpwstr>
  </property>
  <property fmtid="{D5CDD505-2E9C-101B-9397-08002B2CF9AE}" pid="63" name="SD_OFF_SD_OFF_AddressName">
    <vt:lpwstr>2 New Street Square
London
EC4A 3BZ</vt:lpwstr>
  </property>
  <property fmtid="{D5CDD505-2E9C-101B-9397-08002B2CF9AE}" pid="64" name="SD_OFF_SD_OFF_Country">
    <vt:lpwstr>United Kingdom</vt:lpwstr>
  </property>
  <property fmtid="{D5CDD505-2E9C-101B-9397-08002B2CF9AE}" pid="65" name="SD_OFF_SD_OFF_EmailAddressName">
    <vt:lpwstr>2 New Street Square, London, EC4A 3BZ</vt:lpwstr>
  </property>
  <property fmtid="{D5CDD505-2E9C-101B-9397-08002B2CF9AE}" pid="66" name="SD_OFF_SD_OFF_Phone">
    <vt:lpwstr>+44 (0)20 7936 3000</vt:lpwstr>
  </property>
  <property fmtid="{D5CDD505-2E9C-101B-9397-08002B2CF9AE}" pid="67" name="SD_OFF_SD_OFF_Fax">
    <vt:lpwstr>+44 (0)20 7583 1198</vt:lpwstr>
  </property>
  <property fmtid="{D5CDD505-2E9C-101B-9397-08002B2CF9AE}" pid="68" name="SD_USR_Name">
    <vt:lpwstr>Ellie Katsouris</vt:lpwstr>
  </property>
  <property fmtid="{D5CDD505-2E9C-101B-9397-08002B2CF9AE}" pid="69" name="SD_USR_Title">
    <vt:lpwstr>Consultant</vt:lpwstr>
  </property>
  <property fmtid="{D5CDD505-2E9C-101B-9397-08002B2CF9AE}" pid="70" name="SD_USR_DirectPhone">
    <vt:lpwstr>+44 20 7303 2704</vt:lpwstr>
  </property>
  <property fmtid="{D5CDD505-2E9C-101B-9397-08002B2CF9AE}" pid="71" name="SD_USR_DirectFax">
    <vt:lpwstr/>
  </property>
  <property fmtid="{D5CDD505-2E9C-101B-9397-08002B2CF9AE}" pid="72" name="SD_USR_Mobile">
    <vt:lpwstr>+447990567142</vt:lpwstr>
  </property>
  <property fmtid="{D5CDD505-2E9C-101B-9397-08002B2CF9AE}" pid="73" name="SD_USR_Email">
    <vt:lpwstr>ekatsouris@deloitte.co.uk</vt:lpwstr>
  </property>
  <property fmtid="{D5CDD505-2E9C-101B-9397-08002B2CF9AE}" pid="74" name="SD_ADR_Address">
    <vt:lpwstr>London - 2 New Street</vt:lpwstr>
  </property>
  <property fmtid="{D5CDD505-2E9C-101B-9397-08002B2CF9AE}" pid="75" name="SD_USR_ServiceLine">
    <vt:lpwstr>Risk Advisory</vt:lpwstr>
  </property>
  <property fmtid="{D5CDD505-2E9C-101B-9397-08002B2CF9AE}" pid="76" name="SD_OFF_OfficialName">
    <vt:lpwstr>Deloitte LLP</vt:lpwstr>
  </property>
  <property fmtid="{D5CDD505-2E9C-101B-9397-08002B2CF9AE}" pid="77" name="SD_FLD_DisableMinutedTable">
    <vt:lpwstr>True</vt:lpwstr>
  </property>
  <property fmtid="{D5CDD505-2E9C-101B-9397-08002B2CF9AE}" pid="78" name="SD_USR_TeamFacebook">
    <vt:lpwstr>Please select... (if available)</vt:lpwstr>
  </property>
  <property fmtid="{D5CDD505-2E9C-101B-9397-08002B2CF9AE}" pid="79" name="SD_USR_TeamTwitter">
    <vt:lpwstr>Please select... (if available)</vt:lpwstr>
  </property>
  <property fmtid="{D5CDD505-2E9C-101B-9397-08002B2CF9AE}" pid="80" name="SD_USR_TeamBlogs">
    <vt:lpwstr>Please select... (if available)</vt:lpwstr>
  </property>
  <property fmtid="{D5CDD505-2E9C-101B-9397-08002B2CF9AE}" pid="81" name="SD_USR_TeamOther">
    <vt:lpwstr>Please select... (if available)</vt:lpwstr>
  </property>
  <property fmtid="{D5CDD505-2E9C-101B-9397-08002B2CF9AE}" pid="82" name="SD_USR_PersonalTwitter">
    <vt:lpwstr/>
  </property>
  <property fmtid="{D5CDD505-2E9C-101B-9397-08002B2CF9AE}" pid="83" name="SD_USR_PersonalLinkedIn">
    <vt:lpwstr/>
  </property>
  <property fmtid="{D5CDD505-2E9C-101B-9397-08002B2CF9AE}" pid="84" name="DocumentInfoFinished">
    <vt:lpwstr>True</vt:lpwstr>
  </property>
</Properties>
</file>